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36_0.xml" ContentType="application/vnd.ms-powerpoint.comments+xml"/>
  <Override PartName="/ppt/comments/modernComment_10F_0.xml" ContentType="application/vnd.ms-powerpoint.comments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25"/>
  </p:notes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309" r:id="rId16"/>
    <p:sldId id="310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02596A-4C49-C5ED-2FF4-8F6433CDD6E8}" name="EZZINE, Hind" initials="EH" userId="S::ezzineh@who.int::edcab00f-6318-46e5-a4a9-188b01ee222f" providerId="AD"/>
  <p188:author id="{CE3F4ECB-56DD-20D5-704E-51FCCDB6670F}" name="GOMEZ, Paula" initials="GP" userId="S::gomezp@who.int::c93cf399-3ed7-4230-9282-8831e3fe5ae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más Kovács" initials="TK" lastIdx="5" clrIdx="0"/>
  <p:cmAuthor id="1" name="EMAD GHAZEER" initials="EMAD" lastIdx="1" clrIdx="1">
    <p:extLst>
      <p:ext uri="{19B8F6BF-5375-455C-9EA6-DF929625EA0E}">
        <p15:presenceInfo xmlns:p15="http://schemas.microsoft.com/office/powerpoint/2012/main" userId="EMAD GHAZE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  <a:srgbClr val="E6E7EA"/>
    <a:srgbClr val="CAC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6A5B7-DDF7-E475-C395-A2C373863AC1}" v="4" dt="2024-03-23T16:43:06.620"/>
    <p1510:client id="{B7DCC245-121B-C956-BB22-54C7B186908B}" v="178" dt="2024-03-22T18:05:10.03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871" autoAdjust="0"/>
    <p:restoredTop sz="94660"/>
  </p:normalViewPr>
  <p:slideViewPr>
    <p:cSldViewPr snapToGrid="0">
      <p:cViewPr varScale="1">
        <p:scale>
          <a:sx n="99" d="100"/>
          <a:sy n="99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CEFACB39-C5C5-4A9E-B6D5-FE5E9E0A6493}"/>
    <pc:docChg chg="custSel modSld modMainMaster">
      <pc:chgData name="GOMEZ, Paula" userId="c93cf399-3ed7-4230-9282-8831e3fe5ae7" providerId="ADAL" clId="{CEFACB39-C5C5-4A9E-B6D5-FE5E9E0A6493}" dt="2024-02-07T16:51:48.270" v="108" actId="1076"/>
      <pc:docMkLst>
        <pc:docMk/>
      </pc:docMkLst>
      <pc:sldChg chg="modSp mod">
        <pc:chgData name="GOMEZ, Paula" userId="c93cf399-3ed7-4230-9282-8831e3fe5ae7" providerId="ADAL" clId="{CEFACB39-C5C5-4A9E-B6D5-FE5E9E0A6493}" dt="2024-02-07T16:50:29.363" v="90" actId="255"/>
        <pc:sldMkLst>
          <pc:docMk/>
          <pc:sldMk cId="0" sldId="261"/>
        </pc:sldMkLst>
        <pc:spChg chg="mod">
          <ac:chgData name="GOMEZ, Paula" userId="c93cf399-3ed7-4230-9282-8831e3fe5ae7" providerId="ADAL" clId="{CEFACB39-C5C5-4A9E-B6D5-FE5E9E0A6493}" dt="2024-02-07T16:50:29.363" v="90" actId="255"/>
          <ac:spMkLst>
            <pc:docMk/>
            <pc:sldMk cId="0" sldId="261"/>
            <ac:spMk id="311" creationId="{00000000-0000-0000-0000-000000000000}"/>
          </ac:spMkLst>
        </pc:spChg>
      </pc:sldChg>
      <pc:sldChg chg="modSp mod">
        <pc:chgData name="GOMEZ, Paula" userId="c93cf399-3ed7-4230-9282-8831e3fe5ae7" providerId="ADAL" clId="{CEFACB39-C5C5-4A9E-B6D5-FE5E9E0A6493}" dt="2024-02-07T16:51:48.270" v="108" actId="1076"/>
        <pc:sldMkLst>
          <pc:docMk/>
          <pc:sldMk cId="0" sldId="271"/>
        </pc:sldMkLst>
        <pc:spChg chg="mod">
          <ac:chgData name="GOMEZ, Paula" userId="c93cf399-3ed7-4230-9282-8831e3fe5ae7" providerId="ADAL" clId="{CEFACB39-C5C5-4A9E-B6D5-FE5E9E0A6493}" dt="2024-02-07T16:51:48.270" v="108" actId="1076"/>
          <ac:spMkLst>
            <pc:docMk/>
            <pc:sldMk cId="0" sldId="271"/>
            <ac:spMk id="368" creationId="{00000000-0000-0000-0000-000000000000}"/>
          </ac:spMkLst>
        </pc:spChg>
      </pc:sldChg>
      <pc:sldChg chg="modSp mod">
        <pc:chgData name="GOMEZ, Paula" userId="c93cf399-3ed7-4230-9282-8831e3fe5ae7" providerId="ADAL" clId="{CEFACB39-C5C5-4A9E-B6D5-FE5E9E0A6493}" dt="2024-02-07T16:46:54.316" v="5" actId="27636"/>
        <pc:sldMkLst>
          <pc:docMk/>
          <pc:sldMk cId="0" sldId="273"/>
        </pc:sldMkLst>
        <pc:spChg chg="mod">
          <ac:chgData name="GOMEZ, Paula" userId="c93cf399-3ed7-4230-9282-8831e3fe5ae7" providerId="ADAL" clId="{CEFACB39-C5C5-4A9E-B6D5-FE5E9E0A6493}" dt="2024-02-07T16:46:54.316" v="5" actId="27636"/>
          <ac:spMkLst>
            <pc:docMk/>
            <pc:sldMk cId="0" sldId="273"/>
            <ac:spMk id="2" creationId="{C0025F84-37F0-5C18-B64E-3DCAFFD8D215}"/>
          </ac:spMkLst>
        </pc:spChg>
      </pc:sldChg>
      <pc:sldChg chg="modSp mod">
        <pc:chgData name="GOMEZ, Paula" userId="c93cf399-3ed7-4230-9282-8831e3fe5ae7" providerId="ADAL" clId="{CEFACB39-C5C5-4A9E-B6D5-FE5E9E0A6493}" dt="2024-02-07T16:51:33.951" v="107" actId="1037"/>
        <pc:sldMkLst>
          <pc:docMk/>
          <pc:sldMk cId="0" sldId="310"/>
        </pc:sldMkLst>
        <pc:spChg chg="mod">
          <ac:chgData name="GOMEZ, Paula" userId="c93cf399-3ed7-4230-9282-8831e3fe5ae7" providerId="ADAL" clId="{CEFACB39-C5C5-4A9E-B6D5-FE5E9E0A6493}" dt="2024-02-07T16:49:41.788" v="87" actId="14100"/>
          <ac:spMkLst>
            <pc:docMk/>
            <pc:sldMk cId="0" sldId="310"/>
            <ac:spMk id="1225" creationId="{00000000-0000-0000-0000-000000000000}"/>
          </ac:spMkLst>
        </pc:spChg>
        <pc:spChg chg="mod">
          <ac:chgData name="GOMEZ, Paula" userId="c93cf399-3ed7-4230-9282-8831e3fe5ae7" providerId="ADAL" clId="{CEFACB39-C5C5-4A9E-B6D5-FE5E9E0A6493}" dt="2024-02-07T16:51:33.951" v="107" actId="1037"/>
          <ac:spMkLst>
            <pc:docMk/>
            <pc:sldMk cId="0" sldId="310"/>
            <ac:spMk id="1226" creationId="{00000000-0000-0000-0000-000000000000}"/>
          </ac:spMkLst>
        </pc:spChg>
        <pc:spChg chg="mod">
          <ac:chgData name="GOMEZ, Paula" userId="c93cf399-3ed7-4230-9282-8831e3fe5ae7" providerId="ADAL" clId="{CEFACB39-C5C5-4A9E-B6D5-FE5E9E0A6493}" dt="2024-02-07T16:50:56.388" v="96" actId="14100"/>
          <ac:spMkLst>
            <pc:docMk/>
            <pc:sldMk cId="0" sldId="310"/>
            <ac:spMk id="1227" creationId="{00000000-0000-0000-0000-000000000000}"/>
          </ac:spMkLst>
        </pc:spChg>
      </pc:sldChg>
      <pc:sldMasterChg chg="addSp delSp modSp mod modSldLayout">
        <pc:chgData name="GOMEZ, Paula" userId="c93cf399-3ed7-4230-9282-8831e3fe5ae7" providerId="ADAL" clId="{CEFACB39-C5C5-4A9E-B6D5-FE5E9E0A6493}" dt="2024-02-07T16:49:13.953" v="8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CEFACB39-C5C5-4A9E-B6D5-FE5E9E0A6493}" dt="2024-02-07T16:46:40.980" v="1" actId="478"/>
          <ac:picMkLst>
            <pc:docMk/>
            <pc:sldMasterMk cId="0" sldId="2147483648"/>
            <ac:picMk id="3" creationId="{00000000-0000-0000-0000-000000000000}"/>
          </ac:picMkLst>
        </pc:picChg>
        <pc:picChg chg="del">
          <ac:chgData name="GOMEZ, Paula" userId="c93cf399-3ed7-4230-9282-8831e3fe5ae7" providerId="ADAL" clId="{CEFACB39-C5C5-4A9E-B6D5-FE5E9E0A6493}" dt="2024-02-07T16:46:37.466" v="0" actId="478"/>
          <ac:picMkLst>
            <pc:docMk/>
            <pc:sldMasterMk cId="0" sldId="2147483648"/>
            <ac:picMk id="5" creationId="{00000000-0000-0000-0000-000000000000}"/>
          </ac:picMkLst>
        </pc:picChg>
        <pc:picChg chg="add mod">
          <ac:chgData name="GOMEZ, Paula" userId="c93cf399-3ed7-4230-9282-8831e3fe5ae7" providerId="ADAL" clId="{CEFACB39-C5C5-4A9E-B6D5-FE5E9E0A6493}" dt="2024-02-07T16:47:09.371" v="44" actId="1076"/>
          <ac:picMkLst>
            <pc:docMk/>
            <pc:sldMasterMk cId="0" sldId="2147483648"/>
            <ac:picMk id="16" creationId="{85E02A65-77E6-B8EE-8C40-A17BDD8C23B3}"/>
          </ac:picMkLst>
        </pc:picChg>
        <pc:sldLayoutChg chg="addSp delSp modSp mod">
          <pc:chgData name="GOMEZ, Paula" userId="c93cf399-3ed7-4230-9282-8831e3fe5ae7" providerId="ADAL" clId="{CEFACB39-C5C5-4A9E-B6D5-FE5E9E0A6493}" dt="2024-02-07T16:47:24.094" v="47" actId="478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CEFACB39-C5C5-4A9E-B6D5-FE5E9E0A6493}" dt="2024-02-07T16:47:18.653" v="46"/>
            <ac:picMkLst>
              <pc:docMk/>
              <pc:sldMasterMk cId="0" sldId="2147483648"/>
              <pc:sldLayoutMk cId="0" sldId="2147483649"/>
              <ac:picMk id="2" creationId="{229065B7-F0B6-3B6C-A2A1-C742CA6E65C9}"/>
            </ac:picMkLst>
          </pc:picChg>
          <pc:picChg chg="del">
            <ac:chgData name="GOMEZ, Paula" userId="c93cf399-3ed7-4230-9282-8831e3fe5ae7" providerId="ADAL" clId="{CEFACB39-C5C5-4A9E-B6D5-FE5E9E0A6493}" dt="2024-02-07T16:47:24.094" v="47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18.098" v="45" actId="478"/>
            <ac:picMkLst>
              <pc:docMk/>
              <pc:sldMasterMk cId="0" sldId="2147483648"/>
              <pc:sldLayoutMk cId="0" sldId="2147483649"/>
              <ac:picMk id="26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32.962" v="50" actId="478"/>
          <pc:sldLayoutMkLst>
            <pc:docMk/>
            <pc:sldMasterMk cId="0" sldId="2147483648"/>
            <pc:sldLayoutMk cId="0" sldId="2147483650"/>
          </pc:sldLayoutMkLst>
          <pc:picChg chg="add mod">
            <ac:chgData name="GOMEZ, Paula" userId="c93cf399-3ed7-4230-9282-8831e3fe5ae7" providerId="ADAL" clId="{CEFACB39-C5C5-4A9E-B6D5-FE5E9E0A6493}" dt="2024-02-07T16:47:29.951" v="49"/>
            <ac:picMkLst>
              <pc:docMk/>
              <pc:sldMasterMk cId="0" sldId="2147483648"/>
              <pc:sldLayoutMk cId="0" sldId="2147483650"/>
              <ac:picMk id="3" creationId="{EAA98F0B-0EAD-22FB-2ADA-5F9DAF6D6133}"/>
            </ac:picMkLst>
          </pc:picChg>
          <pc:picChg chg="del">
            <ac:chgData name="GOMEZ, Paula" userId="c93cf399-3ed7-4230-9282-8831e3fe5ae7" providerId="ADAL" clId="{CEFACB39-C5C5-4A9E-B6D5-FE5E9E0A6493}" dt="2024-02-07T16:47:32.962" v="50" actId="478"/>
            <ac:picMkLst>
              <pc:docMk/>
              <pc:sldMasterMk cId="0" sldId="2147483648"/>
              <pc:sldLayoutMk cId="0" sldId="2147483650"/>
              <ac:picMk id="41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29.321" v="48" actId="478"/>
            <ac:picMkLst>
              <pc:docMk/>
              <pc:sldMasterMk cId="0" sldId="2147483648"/>
              <pc:sldLayoutMk cId="0" sldId="2147483650"/>
              <ac:picMk id="43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40.020" v="53"/>
          <pc:sldLayoutMkLst>
            <pc:docMk/>
            <pc:sldMasterMk cId="0" sldId="2147483648"/>
            <pc:sldLayoutMk cId="0" sldId="2147483651"/>
          </pc:sldLayoutMkLst>
          <pc:picChg chg="add mod">
            <ac:chgData name="GOMEZ, Paula" userId="c93cf399-3ed7-4230-9282-8831e3fe5ae7" providerId="ADAL" clId="{CEFACB39-C5C5-4A9E-B6D5-FE5E9E0A6493}" dt="2024-02-07T16:47:40.020" v="53"/>
            <ac:picMkLst>
              <pc:docMk/>
              <pc:sldMasterMk cId="0" sldId="2147483648"/>
              <pc:sldLayoutMk cId="0" sldId="2147483651"/>
              <ac:picMk id="3" creationId="{39D52873-DDB8-F749-A4E6-8565877C728B}"/>
            </ac:picMkLst>
          </pc:picChg>
          <pc:picChg chg="del">
            <ac:chgData name="GOMEZ, Paula" userId="c93cf399-3ed7-4230-9282-8831e3fe5ae7" providerId="ADAL" clId="{CEFACB39-C5C5-4A9E-B6D5-FE5E9E0A6493}" dt="2024-02-07T16:47:38.845" v="52" actId="478"/>
            <ac:picMkLst>
              <pc:docMk/>
              <pc:sldMasterMk cId="0" sldId="2147483648"/>
              <pc:sldLayoutMk cId="0" sldId="2147483651"/>
              <ac:picMk id="58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37.756" v="51" actId="478"/>
            <ac:picMkLst>
              <pc:docMk/>
              <pc:sldMasterMk cId="0" sldId="2147483648"/>
              <pc:sldLayoutMk cId="0" sldId="2147483651"/>
              <ac:picMk id="60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46.639" v="56"/>
          <pc:sldLayoutMkLst>
            <pc:docMk/>
            <pc:sldMasterMk cId="0" sldId="2147483648"/>
            <pc:sldLayoutMk cId="0" sldId="2147483652"/>
          </pc:sldLayoutMkLst>
          <pc:picChg chg="add mod">
            <ac:chgData name="GOMEZ, Paula" userId="c93cf399-3ed7-4230-9282-8831e3fe5ae7" providerId="ADAL" clId="{CEFACB39-C5C5-4A9E-B6D5-FE5E9E0A6493}" dt="2024-02-07T16:47:46.639" v="56"/>
            <ac:picMkLst>
              <pc:docMk/>
              <pc:sldMasterMk cId="0" sldId="2147483648"/>
              <pc:sldLayoutMk cId="0" sldId="2147483652"/>
              <ac:picMk id="3" creationId="{32428651-184C-EC69-4DCE-8C65993C593E}"/>
            </ac:picMkLst>
          </pc:picChg>
          <pc:picChg chg="del">
            <ac:chgData name="GOMEZ, Paula" userId="c93cf399-3ed7-4230-9282-8831e3fe5ae7" providerId="ADAL" clId="{CEFACB39-C5C5-4A9E-B6D5-FE5E9E0A6493}" dt="2024-02-07T16:47:45.531" v="55" actId="478"/>
            <ac:picMkLst>
              <pc:docMk/>
              <pc:sldMasterMk cId="0" sldId="2147483648"/>
              <pc:sldLayoutMk cId="0" sldId="2147483652"/>
              <ac:picMk id="76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44.645" v="54" actId="478"/>
            <ac:picMkLst>
              <pc:docMk/>
              <pc:sldMasterMk cId="0" sldId="2147483648"/>
              <pc:sldLayoutMk cId="0" sldId="2147483652"/>
              <ac:picMk id="7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53.548" v="59"/>
          <pc:sldLayoutMkLst>
            <pc:docMk/>
            <pc:sldMasterMk cId="0" sldId="2147483648"/>
            <pc:sldLayoutMk cId="0" sldId="2147483653"/>
          </pc:sldLayoutMkLst>
          <pc:picChg chg="add mod">
            <ac:chgData name="GOMEZ, Paula" userId="c93cf399-3ed7-4230-9282-8831e3fe5ae7" providerId="ADAL" clId="{CEFACB39-C5C5-4A9E-B6D5-FE5E9E0A6493}" dt="2024-02-07T16:47:53.548" v="59"/>
            <ac:picMkLst>
              <pc:docMk/>
              <pc:sldMasterMk cId="0" sldId="2147483648"/>
              <pc:sldLayoutMk cId="0" sldId="2147483653"/>
              <ac:picMk id="3" creationId="{CF6629D0-C467-CC00-0496-F985A97E19A8}"/>
            </ac:picMkLst>
          </pc:picChg>
          <pc:picChg chg="del">
            <ac:chgData name="GOMEZ, Paula" userId="c93cf399-3ed7-4230-9282-8831e3fe5ae7" providerId="ADAL" clId="{CEFACB39-C5C5-4A9E-B6D5-FE5E9E0A6493}" dt="2024-02-07T16:47:52.196" v="58" actId="478"/>
            <ac:picMkLst>
              <pc:docMk/>
              <pc:sldMasterMk cId="0" sldId="2147483648"/>
              <pc:sldLayoutMk cId="0" sldId="2147483653"/>
              <ac:picMk id="95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51.452" v="57" actId="478"/>
            <ac:picMkLst>
              <pc:docMk/>
              <pc:sldMasterMk cId="0" sldId="2147483648"/>
              <pc:sldLayoutMk cId="0" sldId="2147483653"/>
              <ac:picMk id="97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01.906" v="62"/>
          <pc:sldLayoutMkLst>
            <pc:docMk/>
            <pc:sldMasterMk cId="0" sldId="2147483648"/>
            <pc:sldLayoutMk cId="0" sldId="2147483654"/>
          </pc:sldLayoutMkLst>
          <pc:picChg chg="add mod">
            <ac:chgData name="GOMEZ, Paula" userId="c93cf399-3ed7-4230-9282-8831e3fe5ae7" providerId="ADAL" clId="{CEFACB39-C5C5-4A9E-B6D5-FE5E9E0A6493}" dt="2024-02-07T16:48:01.906" v="62"/>
            <ac:picMkLst>
              <pc:docMk/>
              <pc:sldMasterMk cId="0" sldId="2147483648"/>
              <pc:sldLayoutMk cId="0" sldId="2147483654"/>
              <ac:picMk id="3" creationId="{9C668656-32AD-C3C3-BF99-E29A2158A30C}"/>
            </ac:picMkLst>
          </pc:picChg>
          <pc:picChg chg="del">
            <ac:chgData name="GOMEZ, Paula" userId="c93cf399-3ed7-4230-9282-8831e3fe5ae7" providerId="ADAL" clId="{CEFACB39-C5C5-4A9E-B6D5-FE5E9E0A6493}" dt="2024-02-07T16:48:00.788" v="61" actId="478"/>
            <ac:picMkLst>
              <pc:docMk/>
              <pc:sldMasterMk cId="0" sldId="2147483648"/>
              <pc:sldLayoutMk cId="0" sldId="2147483654"/>
              <ac:picMk id="114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59.925" v="60" actId="478"/>
            <ac:picMkLst>
              <pc:docMk/>
              <pc:sldMasterMk cId="0" sldId="2147483648"/>
              <pc:sldLayoutMk cId="0" sldId="2147483654"/>
              <ac:picMk id="116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08.584" v="65"/>
          <pc:sldLayoutMkLst>
            <pc:docMk/>
            <pc:sldMasterMk cId="0" sldId="2147483648"/>
            <pc:sldLayoutMk cId="0" sldId="2147483655"/>
          </pc:sldLayoutMkLst>
          <pc:picChg chg="add mod">
            <ac:chgData name="GOMEZ, Paula" userId="c93cf399-3ed7-4230-9282-8831e3fe5ae7" providerId="ADAL" clId="{CEFACB39-C5C5-4A9E-B6D5-FE5E9E0A6493}" dt="2024-02-07T16:48:08.584" v="65"/>
            <ac:picMkLst>
              <pc:docMk/>
              <pc:sldMasterMk cId="0" sldId="2147483648"/>
              <pc:sldLayoutMk cId="0" sldId="2147483655"/>
              <ac:picMk id="3" creationId="{ACB6601D-7783-0E70-23FC-B31A686F3390}"/>
            </ac:picMkLst>
          </pc:picChg>
          <pc:picChg chg="del">
            <ac:chgData name="GOMEZ, Paula" userId="c93cf399-3ed7-4230-9282-8831e3fe5ae7" providerId="ADAL" clId="{CEFACB39-C5C5-4A9E-B6D5-FE5E9E0A6493}" dt="2024-02-07T16:48:07.345" v="64" actId="478"/>
            <ac:picMkLst>
              <pc:docMk/>
              <pc:sldMasterMk cId="0" sldId="2147483648"/>
              <pc:sldLayoutMk cId="0" sldId="2147483655"/>
              <ac:picMk id="133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06.637" v="63" actId="478"/>
            <ac:picMkLst>
              <pc:docMk/>
              <pc:sldMasterMk cId="0" sldId="2147483648"/>
              <pc:sldLayoutMk cId="0" sldId="2147483655"/>
              <ac:picMk id="135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30.717" v="68"/>
          <pc:sldLayoutMkLst>
            <pc:docMk/>
            <pc:sldMasterMk cId="0" sldId="2147483648"/>
            <pc:sldLayoutMk cId="0" sldId="2147483657"/>
          </pc:sldLayoutMkLst>
          <pc:picChg chg="add mod">
            <ac:chgData name="GOMEZ, Paula" userId="c93cf399-3ed7-4230-9282-8831e3fe5ae7" providerId="ADAL" clId="{CEFACB39-C5C5-4A9E-B6D5-FE5E9E0A6493}" dt="2024-02-07T16:48:30.717" v="68"/>
            <ac:picMkLst>
              <pc:docMk/>
              <pc:sldMasterMk cId="0" sldId="2147483648"/>
              <pc:sldLayoutMk cId="0" sldId="2147483657"/>
              <ac:picMk id="3" creationId="{EC1DE5C6-2769-823A-A537-CC5DE45D5B72}"/>
            </ac:picMkLst>
          </pc:picChg>
          <pc:picChg chg="del">
            <ac:chgData name="GOMEZ, Paula" userId="c93cf399-3ed7-4230-9282-8831e3fe5ae7" providerId="ADAL" clId="{CEFACB39-C5C5-4A9E-B6D5-FE5E9E0A6493}" dt="2024-02-07T16:48:29.618" v="67" actId="478"/>
            <ac:picMkLst>
              <pc:docMk/>
              <pc:sldMasterMk cId="0" sldId="2147483648"/>
              <pc:sldLayoutMk cId="0" sldId="2147483657"/>
              <ac:picMk id="159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28.995" v="66" actId="478"/>
            <ac:picMkLst>
              <pc:docMk/>
              <pc:sldMasterMk cId="0" sldId="2147483648"/>
              <pc:sldLayoutMk cId="0" sldId="2147483657"/>
              <ac:picMk id="161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35.618" v="71"/>
          <pc:sldLayoutMkLst>
            <pc:docMk/>
            <pc:sldMasterMk cId="0" sldId="2147483648"/>
            <pc:sldLayoutMk cId="0" sldId="2147483658"/>
          </pc:sldLayoutMkLst>
          <pc:picChg chg="add mod">
            <ac:chgData name="GOMEZ, Paula" userId="c93cf399-3ed7-4230-9282-8831e3fe5ae7" providerId="ADAL" clId="{CEFACB39-C5C5-4A9E-B6D5-FE5E9E0A6493}" dt="2024-02-07T16:48:35.618" v="71"/>
            <ac:picMkLst>
              <pc:docMk/>
              <pc:sldMasterMk cId="0" sldId="2147483648"/>
              <pc:sldLayoutMk cId="0" sldId="2147483658"/>
              <ac:picMk id="3" creationId="{B41088F6-152C-01AC-7C21-EA7C9C3D40F6}"/>
            </ac:picMkLst>
          </pc:picChg>
          <pc:picChg chg="del">
            <ac:chgData name="GOMEZ, Paula" userId="c93cf399-3ed7-4230-9282-8831e3fe5ae7" providerId="ADAL" clId="{CEFACB39-C5C5-4A9E-B6D5-FE5E9E0A6493}" dt="2024-02-07T16:48:34.460" v="70" actId="478"/>
            <ac:picMkLst>
              <pc:docMk/>
              <pc:sldMasterMk cId="0" sldId="2147483648"/>
              <pc:sldLayoutMk cId="0" sldId="2147483658"/>
              <ac:picMk id="176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33.825" v="69" actId="478"/>
            <ac:picMkLst>
              <pc:docMk/>
              <pc:sldMasterMk cId="0" sldId="2147483648"/>
              <pc:sldLayoutMk cId="0" sldId="2147483658"/>
              <ac:picMk id="17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48.378" v="74"/>
          <pc:sldLayoutMkLst>
            <pc:docMk/>
            <pc:sldMasterMk cId="0" sldId="2147483648"/>
            <pc:sldLayoutMk cId="0" sldId="2147483659"/>
          </pc:sldLayoutMkLst>
          <pc:picChg chg="add mod">
            <ac:chgData name="GOMEZ, Paula" userId="c93cf399-3ed7-4230-9282-8831e3fe5ae7" providerId="ADAL" clId="{CEFACB39-C5C5-4A9E-B6D5-FE5E9E0A6493}" dt="2024-02-07T16:48:48.378" v="74"/>
            <ac:picMkLst>
              <pc:docMk/>
              <pc:sldMasterMk cId="0" sldId="2147483648"/>
              <pc:sldLayoutMk cId="0" sldId="2147483659"/>
              <ac:picMk id="3" creationId="{E6D8FE2E-760A-663E-0AC4-DFAC65C3998A}"/>
            </ac:picMkLst>
          </pc:picChg>
          <pc:picChg chg="del">
            <ac:chgData name="GOMEZ, Paula" userId="c93cf399-3ed7-4230-9282-8831e3fe5ae7" providerId="ADAL" clId="{CEFACB39-C5C5-4A9E-B6D5-FE5E9E0A6493}" dt="2024-02-07T16:48:47.395" v="73" actId="478"/>
            <ac:picMkLst>
              <pc:docMk/>
              <pc:sldMasterMk cId="0" sldId="2147483648"/>
              <pc:sldLayoutMk cId="0" sldId="2147483659"/>
              <ac:picMk id="191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46.686" v="72" actId="478"/>
            <ac:picMkLst>
              <pc:docMk/>
              <pc:sldMasterMk cId="0" sldId="2147483648"/>
              <pc:sldLayoutMk cId="0" sldId="2147483659"/>
              <ac:picMk id="193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54.919" v="77"/>
          <pc:sldLayoutMkLst>
            <pc:docMk/>
            <pc:sldMasterMk cId="0" sldId="2147483648"/>
            <pc:sldLayoutMk cId="0" sldId="2147483660"/>
          </pc:sldLayoutMkLst>
          <pc:picChg chg="add mod">
            <ac:chgData name="GOMEZ, Paula" userId="c93cf399-3ed7-4230-9282-8831e3fe5ae7" providerId="ADAL" clId="{CEFACB39-C5C5-4A9E-B6D5-FE5E9E0A6493}" dt="2024-02-07T16:48:54.919" v="77"/>
            <ac:picMkLst>
              <pc:docMk/>
              <pc:sldMasterMk cId="0" sldId="2147483648"/>
              <pc:sldLayoutMk cId="0" sldId="2147483660"/>
              <ac:picMk id="3" creationId="{5EC96D31-613C-CB18-4D9F-8A21D17B5863}"/>
            </ac:picMkLst>
          </pc:picChg>
          <pc:picChg chg="del">
            <ac:chgData name="GOMEZ, Paula" userId="c93cf399-3ed7-4230-9282-8831e3fe5ae7" providerId="ADAL" clId="{CEFACB39-C5C5-4A9E-B6D5-FE5E9E0A6493}" dt="2024-02-07T16:48:53.861" v="76" actId="478"/>
            <ac:picMkLst>
              <pc:docMk/>
              <pc:sldMasterMk cId="0" sldId="2147483648"/>
              <pc:sldLayoutMk cId="0" sldId="2147483660"/>
              <ac:picMk id="209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53.157" v="75" actId="478"/>
            <ac:picMkLst>
              <pc:docMk/>
              <pc:sldMasterMk cId="0" sldId="2147483648"/>
              <pc:sldLayoutMk cId="0" sldId="2147483660"/>
              <ac:picMk id="211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01.240" v="80"/>
          <pc:sldLayoutMkLst>
            <pc:docMk/>
            <pc:sldMasterMk cId="0" sldId="2147483648"/>
            <pc:sldLayoutMk cId="0" sldId="2147483662"/>
          </pc:sldLayoutMkLst>
          <pc:picChg chg="add mod">
            <ac:chgData name="GOMEZ, Paula" userId="c93cf399-3ed7-4230-9282-8831e3fe5ae7" providerId="ADAL" clId="{CEFACB39-C5C5-4A9E-B6D5-FE5E9E0A6493}" dt="2024-02-07T16:49:01.240" v="80"/>
            <ac:picMkLst>
              <pc:docMk/>
              <pc:sldMasterMk cId="0" sldId="2147483648"/>
              <pc:sldLayoutMk cId="0" sldId="2147483662"/>
              <ac:picMk id="3" creationId="{CBED4C32-F500-23ED-F97E-D85FBE8C46A5}"/>
            </ac:picMkLst>
          </pc:picChg>
          <pc:picChg chg="del">
            <ac:chgData name="GOMEZ, Paula" userId="c93cf399-3ed7-4230-9282-8831e3fe5ae7" providerId="ADAL" clId="{CEFACB39-C5C5-4A9E-B6D5-FE5E9E0A6493}" dt="2024-02-07T16:49:00.018" v="79" actId="478"/>
            <ac:picMkLst>
              <pc:docMk/>
              <pc:sldMasterMk cId="0" sldId="2147483648"/>
              <pc:sldLayoutMk cId="0" sldId="2147483662"/>
              <ac:picMk id="240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59.403" v="78" actId="478"/>
            <ac:picMkLst>
              <pc:docMk/>
              <pc:sldMasterMk cId="0" sldId="2147483648"/>
              <pc:sldLayoutMk cId="0" sldId="2147483662"/>
              <ac:picMk id="24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07.864" v="83"/>
          <pc:sldLayoutMkLst>
            <pc:docMk/>
            <pc:sldMasterMk cId="0" sldId="2147483648"/>
            <pc:sldLayoutMk cId="0" sldId="2147483663"/>
          </pc:sldLayoutMkLst>
          <pc:picChg chg="add mod">
            <ac:chgData name="GOMEZ, Paula" userId="c93cf399-3ed7-4230-9282-8831e3fe5ae7" providerId="ADAL" clId="{CEFACB39-C5C5-4A9E-B6D5-FE5E9E0A6493}" dt="2024-02-07T16:49:07.864" v="83"/>
            <ac:picMkLst>
              <pc:docMk/>
              <pc:sldMasterMk cId="0" sldId="2147483648"/>
              <pc:sldLayoutMk cId="0" sldId="2147483663"/>
              <ac:picMk id="3" creationId="{0AC81C8E-3C7F-1B34-9ED5-0D28EDB81DC8}"/>
            </ac:picMkLst>
          </pc:picChg>
          <pc:picChg chg="del">
            <ac:chgData name="GOMEZ, Paula" userId="c93cf399-3ed7-4230-9282-8831e3fe5ae7" providerId="ADAL" clId="{CEFACB39-C5C5-4A9E-B6D5-FE5E9E0A6493}" dt="2024-02-07T16:49:06.757" v="82" actId="478"/>
            <ac:picMkLst>
              <pc:docMk/>
              <pc:sldMasterMk cId="0" sldId="2147483648"/>
              <pc:sldLayoutMk cId="0" sldId="2147483663"/>
              <ac:picMk id="255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9:06.061" v="81" actId="478"/>
            <ac:picMkLst>
              <pc:docMk/>
              <pc:sldMasterMk cId="0" sldId="2147483648"/>
              <pc:sldLayoutMk cId="0" sldId="2147483663"/>
              <ac:picMk id="257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13.953" v="86"/>
          <pc:sldLayoutMkLst>
            <pc:docMk/>
            <pc:sldMasterMk cId="0" sldId="2147483648"/>
            <pc:sldLayoutMk cId="0" sldId="2147483664"/>
          </pc:sldLayoutMkLst>
          <pc:picChg chg="add mod">
            <ac:chgData name="GOMEZ, Paula" userId="c93cf399-3ed7-4230-9282-8831e3fe5ae7" providerId="ADAL" clId="{CEFACB39-C5C5-4A9E-B6D5-FE5E9E0A6493}" dt="2024-02-07T16:49:13.953" v="86"/>
            <ac:picMkLst>
              <pc:docMk/>
              <pc:sldMasterMk cId="0" sldId="2147483648"/>
              <pc:sldLayoutMk cId="0" sldId="2147483664"/>
              <ac:picMk id="3" creationId="{FE81C1E2-F8BA-F404-BD53-8191AB75D510}"/>
            </ac:picMkLst>
          </pc:picChg>
          <pc:picChg chg="del">
            <ac:chgData name="GOMEZ, Paula" userId="c93cf399-3ed7-4230-9282-8831e3fe5ae7" providerId="ADAL" clId="{CEFACB39-C5C5-4A9E-B6D5-FE5E9E0A6493}" dt="2024-02-07T16:49:12.827" v="85" actId="478"/>
            <ac:picMkLst>
              <pc:docMk/>
              <pc:sldMasterMk cId="0" sldId="2147483648"/>
              <pc:sldLayoutMk cId="0" sldId="2147483664"/>
              <ac:picMk id="270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9:12.268" v="84" actId="478"/>
            <ac:picMkLst>
              <pc:docMk/>
              <pc:sldMasterMk cId="0" sldId="2147483648"/>
              <pc:sldLayoutMk cId="0" sldId="2147483664"/>
              <ac:picMk id="272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B7DCC245-121B-C956-BB22-54C7B186908B}"/>
    <pc:docChg chg="modSld">
      <pc:chgData name="EZZINE, Hind" userId="S::ezzineh@who.int::edcab00f-6318-46e5-a4a9-188b01ee222f" providerId="AD" clId="Web-{B7DCC245-121B-C956-BB22-54C7B186908B}" dt="2024-03-22T18:05:09.534" v="83" actId="20577"/>
      <pc:docMkLst>
        <pc:docMk/>
      </pc:docMkLst>
      <pc:sldChg chg="modSp">
        <pc:chgData name="EZZINE, Hind" userId="S::ezzineh@who.int::edcab00f-6318-46e5-a4a9-188b01ee222f" providerId="AD" clId="Web-{B7DCC245-121B-C956-BB22-54C7B186908B}" dt="2024-03-22T18:03:45.516" v="59" actId="20577"/>
        <pc:sldMkLst>
          <pc:docMk/>
          <pc:sldMk cId="0" sldId="309"/>
        </pc:sldMkLst>
        <pc:spChg chg="mod">
          <ac:chgData name="EZZINE, Hind" userId="S::ezzineh@who.int::edcab00f-6318-46e5-a4a9-188b01ee222f" providerId="AD" clId="Web-{B7DCC245-121B-C956-BB22-54C7B186908B}" dt="2024-03-22T18:00:22.339" v="14" actId="20577"/>
          <ac:spMkLst>
            <pc:docMk/>
            <pc:sldMk cId="0" sldId="309"/>
            <ac:spMk id="1207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3:45.516" v="59" actId="20577"/>
          <ac:spMkLst>
            <pc:docMk/>
            <pc:sldMk cId="0" sldId="309"/>
            <ac:spMk id="1210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3:40.859" v="57" actId="20577"/>
          <ac:spMkLst>
            <pc:docMk/>
            <pc:sldMk cId="0" sldId="309"/>
            <ac:spMk id="1213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1:29.934" v="27" actId="20577"/>
          <ac:spMkLst>
            <pc:docMk/>
            <pc:sldMk cId="0" sldId="309"/>
            <ac:spMk id="1216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B7DCC245-121B-C956-BB22-54C7B186908B}" dt="2024-03-22T18:05:09.534" v="83" actId="20577"/>
        <pc:sldMkLst>
          <pc:docMk/>
          <pc:sldMk cId="0" sldId="310"/>
        </pc:sldMkLst>
        <pc:spChg chg="mod">
          <ac:chgData name="EZZINE, Hind" userId="S::ezzineh@who.int::edcab00f-6318-46e5-a4a9-188b01ee222f" providerId="AD" clId="Web-{B7DCC245-121B-C956-BB22-54C7B186908B}" dt="2024-03-22T18:04:44.877" v="75" actId="20577"/>
          <ac:spMkLst>
            <pc:docMk/>
            <pc:sldMk cId="0" sldId="310"/>
            <ac:spMk id="24" creationId="{1933C26E-A059-F6D8-5562-EFD7DF739D80}"/>
          </ac:spMkLst>
        </pc:spChg>
        <pc:spChg chg="mod">
          <ac:chgData name="EZZINE, Hind" userId="S::ezzineh@who.int::edcab00f-6318-46e5-a4a9-188b01ee222f" providerId="AD" clId="Web-{B7DCC245-121B-C956-BB22-54C7B186908B}" dt="2024-03-22T18:04:55.705" v="80" actId="20577"/>
          <ac:spMkLst>
            <pc:docMk/>
            <pc:sldMk cId="0" sldId="310"/>
            <ac:spMk id="25" creationId="{FE892894-6CDA-559F-1C01-6FB1980E8C65}"/>
          </ac:spMkLst>
        </pc:spChg>
        <pc:spChg chg="mod">
          <ac:chgData name="EZZINE, Hind" userId="S::ezzineh@who.int::edcab00f-6318-46e5-a4a9-188b01ee222f" providerId="AD" clId="Web-{B7DCC245-121B-C956-BB22-54C7B186908B}" dt="2024-03-22T18:04:52.783" v="79" actId="20577"/>
          <ac:spMkLst>
            <pc:docMk/>
            <pc:sldMk cId="0" sldId="310"/>
            <ac:spMk id="26" creationId="{0022CE1F-A9FA-9B7C-6AA0-0FD4DC44E2D5}"/>
          </ac:spMkLst>
        </pc:spChg>
        <pc:spChg chg="mod">
          <ac:chgData name="EZZINE, Hind" userId="S::ezzineh@who.int::edcab00f-6318-46e5-a4a9-188b01ee222f" providerId="AD" clId="Web-{B7DCC245-121B-C956-BB22-54C7B186908B}" dt="2024-03-22T18:04:49.939" v="77" actId="20577"/>
          <ac:spMkLst>
            <pc:docMk/>
            <pc:sldMk cId="0" sldId="310"/>
            <ac:spMk id="27" creationId="{C839426E-9958-952C-5E11-B24C569BA8BE}"/>
          </ac:spMkLst>
        </pc:spChg>
        <pc:spChg chg="mod">
          <ac:chgData name="EZZINE, Hind" userId="S::ezzineh@who.int::edcab00f-6318-46e5-a4a9-188b01ee222f" providerId="AD" clId="Web-{B7DCC245-121B-C956-BB22-54C7B186908B}" dt="2024-03-22T18:04:23.407" v="71" actId="20577"/>
          <ac:spMkLst>
            <pc:docMk/>
            <pc:sldMk cId="0" sldId="310"/>
            <ac:spMk id="28" creationId="{ACD8C6F5-456E-BC6D-7BB0-39730CBD9A27}"/>
          </ac:spMkLst>
        </pc:spChg>
        <pc:spChg chg="mod">
          <ac:chgData name="EZZINE, Hind" userId="S::ezzineh@who.int::edcab00f-6318-46e5-a4a9-188b01ee222f" providerId="AD" clId="Web-{B7DCC245-121B-C956-BB22-54C7B186908B}" dt="2024-03-22T18:04:06.766" v="61" actId="20577"/>
          <ac:spMkLst>
            <pc:docMk/>
            <pc:sldMk cId="0" sldId="310"/>
            <ac:spMk id="29" creationId="{5840F7B9-E515-2C5A-77D9-AC09408AFC45}"/>
          </ac:spMkLst>
        </pc:spChg>
        <pc:spChg chg="mod">
          <ac:chgData name="EZZINE, Hind" userId="S::ezzineh@who.int::edcab00f-6318-46e5-a4a9-188b01ee222f" providerId="AD" clId="Web-{B7DCC245-121B-C956-BB22-54C7B186908B}" dt="2024-03-22T18:04:15.188" v="66" actId="20577"/>
          <ac:spMkLst>
            <pc:docMk/>
            <pc:sldMk cId="0" sldId="310"/>
            <ac:spMk id="30" creationId="{E015A09A-E21F-154C-15B8-960A32A4836D}"/>
          </ac:spMkLst>
        </pc:spChg>
        <pc:spChg chg="mod">
          <ac:chgData name="EZZINE, Hind" userId="S::ezzineh@who.int::edcab00f-6318-46e5-a4a9-188b01ee222f" providerId="AD" clId="Web-{B7DCC245-121B-C956-BB22-54C7B186908B}" dt="2024-03-22T18:05:09.534" v="83" actId="20577"/>
          <ac:spMkLst>
            <pc:docMk/>
            <pc:sldMk cId="0" sldId="310"/>
            <ac:spMk id="31" creationId="{5F5E558A-9F17-DEE8-BA07-36727109E5B5}"/>
          </ac:spMkLst>
        </pc:spChg>
      </pc:sldChg>
    </pc:docChg>
  </pc:docChgLst>
  <pc:docChgLst>
    <pc:chgData name="GOMEZ, Paula" userId="S::gomezp@who.int::c93cf399-3ed7-4230-9282-8831e3fe5ae7" providerId="AD" clId="Web-{76073F5A-AECC-FD7B-C1E4-F256A44DA094}"/>
    <pc:docChg chg="modSld">
      <pc:chgData name="GOMEZ, Paula" userId="S::gomezp@who.int::c93cf399-3ed7-4230-9282-8831e3fe5ae7" providerId="AD" clId="Web-{76073F5A-AECC-FD7B-C1E4-F256A44DA094}" dt="2024-02-07T16:56:47.740" v="0" actId="20577"/>
      <pc:docMkLst>
        <pc:docMk/>
      </pc:docMkLst>
      <pc:sldChg chg="modSp">
        <pc:chgData name="GOMEZ, Paula" userId="S::gomezp@who.int::c93cf399-3ed7-4230-9282-8831e3fe5ae7" providerId="AD" clId="Web-{76073F5A-AECC-FD7B-C1E4-F256A44DA094}" dt="2024-02-07T16:56:47.740" v="0" actId="20577"/>
        <pc:sldMkLst>
          <pc:docMk/>
          <pc:sldMk cId="0" sldId="262"/>
        </pc:sldMkLst>
        <pc:spChg chg="mod">
          <ac:chgData name="GOMEZ, Paula" userId="S::gomezp@who.int::c93cf399-3ed7-4230-9282-8831e3fe5ae7" providerId="AD" clId="Web-{76073F5A-AECC-FD7B-C1E4-F256A44DA094}" dt="2024-02-07T16:56:47.740" v="0" actId="20577"/>
          <ac:spMkLst>
            <pc:docMk/>
            <pc:sldMk cId="0" sldId="262"/>
            <ac:spMk id="315" creationId="{00000000-0000-0000-0000-000000000000}"/>
          </ac:spMkLst>
        </pc:spChg>
      </pc:sldChg>
    </pc:docChg>
  </pc:docChgLst>
  <pc:docChgLst>
    <pc:chgData name="GOMEZ, Paula" userId="S::gomezp@who.int::c93cf399-3ed7-4230-9282-8831e3fe5ae7" providerId="AD" clId="Web-{FA603896-8C04-D59F-2445-7EF53BAD69A1}"/>
    <pc:docChg chg="mod">
      <pc:chgData name="GOMEZ, Paula" userId="S::gomezp@who.int::c93cf399-3ed7-4230-9282-8831e3fe5ae7" providerId="AD" clId="Web-{FA603896-8C04-D59F-2445-7EF53BAD69A1}" dt="2024-02-14T15:35:33.474" v="2"/>
      <pc:docMkLst>
        <pc:docMk/>
      </pc:docMkLst>
      <pc:sldChg chg="addCm">
        <pc:chgData name="GOMEZ, Paula" userId="S::gomezp@who.int::c93cf399-3ed7-4230-9282-8831e3fe5ae7" providerId="AD" clId="Web-{FA603896-8C04-D59F-2445-7EF53BAD69A1}" dt="2024-02-14T15:35:33.474" v="2"/>
        <pc:sldMkLst>
          <pc:docMk/>
          <pc:sldMk cId="0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MEZ, Paula" userId="S::gomezp@who.int::c93cf399-3ed7-4230-9282-8831e3fe5ae7" providerId="AD" clId="Web-{FA603896-8C04-D59F-2445-7EF53BAD69A1}" dt="2024-02-14T15:35:33.474" v="2"/>
              <pc2:cmMkLst xmlns:pc2="http://schemas.microsoft.com/office/powerpoint/2019/9/main/command">
                <pc:docMk/>
                <pc:sldMk cId="0" sldId="271"/>
                <pc2:cmMk id="{223553F2-E168-4008-A251-0AB24D057B15}"/>
              </pc2:cmMkLst>
            </pc226:cmChg>
          </p:ext>
        </pc:extLst>
      </pc:sldChg>
      <pc:sldChg chg="addCm">
        <pc:chgData name="GOMEZ, Paula" userId="S::gomezp@who.int::c93cf399-3ed7-4230-9282-8831e3fe5ae7" providerId="AD" clId="Web-{FA603896-8C04-D59F-2445-7EF53BAD69A1}" dt="2024-02-14T15:35:09.473" v="1"/>
        <pc:sldMkLst>
          <pc:docMk/>
          <pc:sldMk cId="0" sldId="31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MEZ, Paula" userId="S::gomezp@who.int::c93cf399-3ed7-4230-9282-8831e3fe5ae7" providerId="AD" clId="Web-{FA603896-8C04-D59F-2445-7EF53BAD69A1}" dt="2024-02-14T15:35:09.473" v="1"/>
              <pc2:cmMkLst xmlns:pc2="http://schemas.microsoft.com/office/powerpoint/2019/9/main/command">
                <pc:docMk/>
                <pc:sldMk cId="0" sldId="310"/>
                <pc2:cmMk id="{6A775155-3D8C-4CB0-99CA-73CD50B8CC7A}"/>
              </pc2:cmMkLst>
            </pc226:cmChg>
          </p:ext>
        </pc:extLst>
      </pc:sldChg>
    </pc:docChg>
  </pc:docChgLst>
  <pc:docChgLst>
    <pc:chgData name="EZZINE, Hind" userId="S::ezzineh@who.int::edcab00f-6318-46e5-a4a9-188b01ee222f" providerId="AD" clId="Web-{296184BC-2063-992E-8B75-17A8514EB9AB}"/>
    <pc:docChg chg="mod modSld">
      <pc:chgData name="EZZINE, Hind" userId="S::ezzineh@who.int::edcab00f-6318-46e5-a4a9-188b01ee222f" providerId="AD" clId="Web-{296184BC-2063-992E-8B75-17A8514EB9AB}" dt="2024-02-19T15:04:12.846" v="94"/>
      <pc:docMkLst>
        <pc:docMk/>
      </pc:docMkLst>
      <pc:sldChg chg="modCm">
        <pc:chgData name="EZZINE, Hind" userId="S::ezzineh@who.int::edcab00f-6318-46e5-a4a9-188b01ee222f" providerId="AD" clId="Web-{296184BC-2063-992E-8B75-17A8514EB9AB}" dt="2024-02-19T15:04:12.846" v="94"/>
        <pc:sldMkLst>
          <pc:docMk/>
          <pc:sldMk cId="0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EZZINE, Hind" userId="S::ezzineh@who.int::edcab00f-6318-46e5-a4a9-188b01ee222f" providerId="AD" clId="Web-{296184BC-2063-992E-8B75-17A8514EB9AB}" dt="2024-02-19T15:04:12.846" v="94"/>
              <pc2:cmMkLst xmlns:pc2="http://schemas.microsoft.com/office/powerpoint/2019/9/main/command">
                <pc:docMk/>
                <pc:sldMk cId="0" sldId="271"/>
                <pc2:cmMk id="{223553F2-E168-4008-A251-0AB24D057B15}"/>
              </pc2:cmMkLst>
              <pc226:cmRplyChg chg="add">
                <pc226:chgData name="EZZINE, Hind" userId="S::ezzineh@who.int::edcab00f-6318-46e5-a4a9-188b01ee222f" providerId="AD" clId="Web-{296184BC-2063-992E-8B75-17A8514EB9AB}" dt="2024-02-19T15:04:12.846" v="94"/>
                <pc2:cmRplyMkLst xmlns:pc2="http://schemas.microsoft.com/office/powerpoint/2019/9/main/command">
                  <pc:docMk/>
                  <pc:sldMk cId="0" sldId="271"/>
                  <pc2:cmMk id="{223553F2-E168-4008-A251-0AB24D057B15}"/>
                  <pc2:cmRplyMk id="{0170D89D-2577-4488-ACF8-7C4545C8DFF4}"/>
                </pc2:cmRplyMkLst>
              </pc226:cmRplyChg>
            </pc226:cmChg>
          </p:ext>
        </pc:extLst>
      </pc:sldChg>
      <pc:sldChg chg="addSp delSp modSp delAnim modCm">
        <pc:chgData name="EZZINE, Hind" userId="S::ezzineh@who.int::edcab00f-6318-46e5-a4a9-188b01ee222f" providerId="AD" clId="Web-{296184BC-2063-992E-8B75-17A8514EB9AB}" dt="2024-02-19T15:03:18.407" v="93"/>
        <pc:sldMkLst>
          <pc:docMk/>
          <pc:sldMk cId="0" sldId="310"/>
        </pc:sldMkLst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2" creationId="{52F9398F-8AD0-FDFA-536D-388ECA728D4F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3" creationId="{1933C26E-A059-F6D8-5562-EFD7DF739D80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5" creationId="{FE892894-6CDA-559F-1C01-6FB1980E8C6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6" creationId="{0022CE1F-A9FA-9B7C-6AA0-0FD4DC44E2D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7" creationId="{C839426E-9958-952C-5E11-B24C569BA8BE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8" creationId="{ACD8C6F5-456E-BC6D-7BB0-39730CBD9A27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9" creationId="{5840F7B9-E515-2C5A-77D9-AC09408AFC4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10" creationId="{E015A09A-E21F-154C-15B8-960A32A4836D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11" creationId="{5F5E558A-9F17-DEE8-BA07-36727109E5B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2" creationId="{1933C26E-A059-F6D8-5562-EFD7DF739D80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3" creationId="{FE892894-6CDA-559F-1C01-6FB1980E8C6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4" creationId="{0022CE1F-A9FA-9B7C-6AA0-0FD4DC44E2D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5" creationId="{C839426E-9958-952C-5E11-B24C569BA8BE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6" creationId="{ACD8C6F5-456E-BC6D-7BB0-39730CBD9A27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7" creationId="{5840F7B9-E515-2C5A-77D9-AC09408AFC4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8" creationId="{E015A09A-E21F-154C-15B8-960A32A4836D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9" creationId="{5F5E558A-9F17-DEE8-BA07-36727109E5B5}"/>
          </ac:spMkLst>
        </pc:spChg>
        <pc:spChg chg="add mod">
          <ac:chgData name="EZZINE, Hind" userId="S::ezzineh@who.int::edcab00f-6318-46e5-a4a9-188b01ee222f" providerId="AD" clId="Web-{296184BC-2063-992E-8B75-17A8514EB9AB}" dt="2024-02-19T15:02:44.484" v="91" actId="1076"/>
          <ac:spMkLst>
            <pc:docMk/>
            <pc:sldMk cId="0" sldId="310"/>
            <ac:spMk id="24" creationId="{1933C26E-A059-F6D8-5562-EFD7DF739D80}"/>
          </ac:spMkLst>
        </pc:spChg>
        <pc:spChg chg="add mod">
          <ac:chgData name="EZZINE, Hind" userId="S::ezzineh@who.int::edcab00f-6318-46e5-a4a9-188b01ee222f" providerId="AD" clId="Web-{296184BC-2063-992E-8B75-17A8514EB9AB}" dt="2024-02-19T15:02:21.061" v="86" actId="1076"/>
          <ac:spMkLst>
            <pc:docMk/>
            <pc:sldMk cId="0" sldId="310"/>
            <ac:spMk id="25" creationId="{FE892894-6CDA-559F-1C01-6FB1980E8C65}"/>
          </ac:spMkLst>
        </pc:spChg>
        <pc:spChg chg="add mod">
          <ac:chgData name="EZZINE, Hind" userId="S::ezzineh@who.int::edcab00f-6318-46e5-a4a9-188b01ee222f" providerId="AD" clId="Web-{296184BC-2063-992E-8B75-17A8514EB9AB}" dt="2024-02-19T15:02:30.999" v="88" actId="1076"/>
          <ac:spMkLst>
            <pc:docMk/>
            <pc:sldMk cId="0" sldId="310"/>
            <ac:spMk id="26" creationId="{0022CE1F-A9FA-9B7C-6AA0-0FD4DC44E2D5}"/>
          </ac:spMkLst>
        </pc:spChg>
        <pc:spChg chg="add mod">
          <ac:chgData name="EZZINE, Hind" userId="S::ezzineh@who.int::edcab00f-6318-46e5-a4a9-188b01ee222f" providerId="AD" clId="Web-{296184BC-2063-992E-8B75-17A8514EB9AB}" dt="2024-02-19T15:02:33.921" v="89" actId="1076"/>
          <ac:spMkLst>
            <pc:docMk/>
            <pc:sldMk cId="0" sldId="310"/>
            <ac:spMk id="27" creationId="{C839426E-9958-952C-5E11-B24C569BA8BE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28" creationId="{ACD8C6F5-456E-BC6D-7BB0-39730CBD9A27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29" creationId="{5840F7B9-E515-2C5A-77D9-AC09408AFC45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30" creationId="{E015A09A-E21F-154C-15B8-960A32A4836D}"/>
          </ac:spMkLst>
        </pc:spChg>
        <pc:spChg chg="add mod">
          <ac:chgData name="EZZINE, Hind" userId="S::ezzineh@who.int::edcab00f-6318-46e5-a4a9-188b01ee222f" providerId="AD" clId="Web-{296184BC-2063-992E-8B75-17A8514EB9AB}" dt="2024-02-19T15:02:12.749" v="84" actId="1076"/>
          <ac:spMkLst>
            <pc:docMk/>
            <pc:sldMk cId="0" sldId="310"/>
            <ac:spMk id="31" creationId="{5F5E558A-9F17-DEE8-BA07-36727109E5B5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7"/>
          <ac:spMkLst>
            <pc:docMk/>
            <pc:sldMk cId="0" sldId="310"/>
            <ac:spMk id="1224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6"/>
          <ac:spMkLst>
            <pc:docMk/>
            <pc:sldMk cId="0" sldId="310"/>
            <ac:spMk id="1225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5"/>
          <ac:spMkLst>
            <pc:docMk/>
            <pc:sldMk cId="0" sldId="310"/>
            <ac:spMk id="1226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4"/>
          <ac:spMkLst>
            <pc:docMk/>
            <pc:sldMk cId="0" sldId="310"/>
            <ac:spMk id="1227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3"/>
          <ac:spMkLst>
            <pc:docMk/>
            <pc:sldMk cId="0" sldId="310"/>
            <ac:spMk id="1228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2"/>
          <ac:spMkLst>
            <pc:docMk/>
            <pc:sldMk cId="0" sldId="310"/>
            <ac:spMk id="1229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1"/>
          <ac:spMkLst>
            <pc:docMk/>
            <pc:sldMk cId="0" sldId="310"/>
            <ac:spMk id="1230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0"/>
          <ac:spMkLst>
            <pc:docMk/>
            <pc:sldMk cId="0" sldId="310"/>
            <ac:spMk id="1231" creationId="{00000000-0000-0000-0000-000000000000}"/>
          </ac:spMkLst>
        </pc:spChg>
        <pc:graphicFrameChg chg="add mod modGraphic">
          <ac:chgData name="EZZINE, Hind" userId="S::ezzineh@who.int::edcab00f-6318-46e5-a4a9-188b01ee222f" providerId="AD" clId="Web-{296184BC-2063-992E-8B75-17A8514EB9AB}" dt="2024-02-19T15:01:04.434" v="75"/>
          <ac:graphicFrameMkLst>
            <pc:docMk/>
            <pc:sldMk cId="0" sldId="310"/>
            <ac:graphicFrameMk id="21" creationId="{9D40D5D8-9FEB-5E05-320B-1FCB53AAA319}"/>
          </ac:graphicFrameMkLst>
        </pc:graphicFrameChg>
        <pc:graphicFrameChg chg="add del mod">
          <ac:chgData name="EZZINE, Hind" userId="S::ezzineh@who.int::edcab00f-6318-46e5-a4a9-188b01ee222f" providerId="AD" clId="Web-{296184BC-2063-992E-8B75-17A8514EB9AB}" dt="2024-02-19T14:59:15.916" v="19"/>
          <ac:graphicFrameMkLst>
            <pc:docMk/>
            <pc:sldMk cId="0" sldId="310"/>
            <ac:graphicFrameMk id="23" creationId="{E75E8C9A-71AA-6680-E6E5-E7737F6F847D}"/>
          </ac:graphicFrameMkLst>
        </pc:graphicFrameChg>
        <pc:graphicFrameChg chg="del">
          <ac:chgData name="EZZINE, Hind" userId="S::ezzineh@who.int::edcab00f-6318-46e5-a4a9-188b01ee222f" providerId="AD" clId="Web-{296184BC-2063-992E-8B75-17A8514EB9AB}" dt="2024-02-19T14:57:14.678" v="8"/>
          <ac:graphicFrameMkLst>
            <pc:docMk/>
            <pc:sldMk cId="0" sldId="310"/>
            <ac:graphicFrameMk id="122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EZZINE, Hind" userId="S::ezzineh@who.int::edcab00f-6318-46e5-a4a9-188b01ee222f" providerId="AD" clId="Web-{296184BC-2063-992E-8B75-17A8514EB9AB}" dt="2024-02-19T15:03:18.407" v="93"/>
              <pc2:cmMkLst xmlns:pc2="http://schemas.microsoft.com/office/powerpoint/2019/9/main/command">
                <pc:docMk/>
                <pc:sldMk cId="0" sldId="310"/>
                <pc2:cmMk id="{6A775155-3D8C-4CB0-99CA-73CD50B8CC7A}"/>
              </pc2:cmMkLst>
              <pc226:cmRplyChg chg="add">
                <pc226:chgData name="EZZINE, Hind" userId="S::ezzineh@who.int::edcab00f-6318-46e5-a4a9-188b01ee222f" providerId="AD" clId="Web-{296184BC-2063-992E-8B75-17A8514EB9AB}" dt="2024-02-19T15:03:18.407" v="93"/>
                <pc2:cmRplyMkLst xmlns:pc2="http://schemas.microsoft.com/office/powerpoint/2019/9/main/command">
                  <pc:docMk/>
                  <pc:sldMk cId="0" sldId="310"/>
                  <pc2:cmMk id="{6A775155-3D8C-4CB0-99CA-73CD50B8CC7A}"/>
                  <pc2:cmRplyMk id="{F48D8949-FFEF-4D1E-9093-6DC51FA3D128}"/>
                </pc2:cmRplyMkLst>
              </pc226:cmRplyChg>
            </pc226:cmChg>
          </p:ext>
        </pc:extLst>
      </pc:sldChg>
    </pc:docChg>
  </pc:docChgLst>
  <pc:docChgLst>
    <pc:chgData name="EZZINE, Hind" userId="S::ezzineh@who.int::edcab00f-6318-46e5-a4a9-188b01ee222f" providerId="AD" clId="Web-{8986A5B7-DDF7-E475-C395-A2C373863AC1}"/>
    <pc:docChg chg="modSld">
      <pc:chgData name="EZZINE, Hind" userId="S::ezzineh@who.int::edcab00f-6318-46e5-a4a9-188b01ee222f" providerId="AD" clId="Web-{8986A5B7-DDF7-E475-C395-A2C373863AC1}" dt="2024-03-23T16:43:06.620" v="3" actId="1076"/>
      <pc:docMkLst>
        <pc:docMk/>
      </pc:docMkLst>
      <pc:sldChg chg="modSp">
        <pc:chgData name="EZZINE, Hind" userId="S::ezzineh@who.int::edcab00f-6318-46e5-a4a9-188b01ee222f" providerId="AD" clId="Web-{8986A5B7-DDF7-E475-C395-A2C373863AC1}" dt="2024-03-23T16:42:53.073" v="2" actId="1076"/>
        <pc:sldMkLst>
          <pc:docMk/>
          <pc:sldMk cId="0" sldId="263"/>
        </pc:sldMkLst>
        <pc:spChg chg="mod">
          <ac:chgData name="EZZINE, Hind" userId="S::ezzineh@who.int::edcab00f-6318-46e5-a4a9-188b01ee222f" providerId="AD" clId="Web-{8986A5B7-DDF7-E475-C395-A2C373863AC1}" dt="2024-03-23T16:42:53.073" v="2" actId="1076"/>
          <ac:spMkLst>
            <pc:docMk/>
            <pc:sldMk cId="0" sldId="263"/>
            <ac:spMk id="317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8986A5B7-DDF7-E475-C395-A2C373863AC1}" dt="2024-03-23T16:43:06.620" v="3" actId="1076"/>
        <pc:sldMkLst>
          <pc:docMk/>
          <pc:sldMk cId="0" sldId="266"/>
        </pc:sldMkLst>
        <pc:spChg chg="mod">
          <ac:chgData name="EZZINE, Hind" userId="S::ezzineh@who.int::edcab00f-6318-46e5-a4a9-188b01ee222f" providerId="AD" clId="Web-{8986A5B7-DDF7-E475-C395-A2C373863AC1}" dt="2024-03-23T16:43:06.620" v="3" actId="1076"/>
          <ac:spMkLst>
            <pc:docMk/>
            <pc:sldMk cId="0" sldId="266"/>
            <ac:spMk id="327" creationId="{00000000-0000-0000-0000-000000000000}"/>
          </ac:spMkLst>
        </pc:spChg>
      </pc:sldChg>
    </pc:docChg>
  </pc:docChgLst>
</pc:chgInfo>
</file>

<file path=ppt/comments/modernComment_10F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3553F2-E168-4008-A251-0AB24D057B15}" authorId="{CE3F4ECB-56DD-20D5-704E-51FCCDB6670F}" created="2024-02-14T15:35:33.47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71"/>
      <ac:spMk id="365" creationId="{00000000-0000-0000-0000-000000000000}"/>
    </ac:deMkLst>
    <p188:replyLst>
      <p188:reply id="{0170D89D-2577-4488-ACF8-7C4545C8DFF4}" authorId="{9402596A-4C49-C5ED-2FF4-8F6433CDD6E8}" created="2024-02-19T15:04:12.846">
        <p188:txBody>
          <a:bodyPr/>
          <a:lstStyle/>
          <a:p>
            <a:r>
              <a:rPr lang="fr-FR"/>
              <a:t>We can read it correctly from right to left on presenter mode</a:t>
            </a:r>
          </a:p>
        </p188:txBody>
      </p188:reply>
    </p188:replyLst>
    <p188:txBody>
      <a:bodyPr/>
      <a:lstStyle/>
      <a:p>
        <a:r>
          <a:rPr lang="en-GB"/>
          <a:t>Table to be reversed, so that it reads from left to right</a:t>
        </a:r>
      </a:p>
    </p188:txBody>
  </p188:cm>
</p188:cmLst>
</file>

<file path=ppt/comments/modernComment_13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A775155-3D8C-4CB0-99CA-73CD50B8CC7A}" authorId="{CE3F4ECB-56DD-20D5-704E-51FCCDB6670F}" created="2024-02-14T15:35:09.473">
    <pc:sldMkLst xmlns:pc="http://schemas.microsoft.com/office/powerpoint/2013/main/command">
      <pc:docMk/>
      <pc:sldMk cId="0" sldId="310"/>
    </pc:sldMkLst>
    <p188:replyLst>
      <p188:reply id="{F48D8949-FFEF-4D1E-9093-6DC51FA3D128}" authorId="{9402596A-4C49-C5ED-2FF4-8F6433CDD6E8}" created="2024-02-19T15:03:18.407">
        <p188:txBody>
          <a:bodyPr/>
          <a:lstStyle/>
          <a:p>
            <a:r>
              <a:rPr lang="fr-FR"/>
              <a:t>Done</a:t>
            </a:r>
          </a:p>
        </p188:txBody>
      </p188:reply>
    </p188:replyLst>
    <p188:txBody>
      <a:bodyPr/>
      <a:lstStyle/>
      <a:p>
        <a:r>
          <a:rPr lang="en-GB"/>
          <a:t>Table to be reversed, so that it reads from left to right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Paula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303" name="Shape 30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 dirty="0"/>
          </a:p>
        </p:txBody>
      </p:sp>
      <p:sp>
        <p:nvSpPr>
          <p:cNvPr id="1233" name="Shape 12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rPr dirty="0"/>
              <a:t>Just to put us in context, RRT training as a whole, is an 8-day training that has four blocks: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A – RRT in Context - Prepare RRTs for field deployment, having a good understanding of national emergency coordination mechanisms, of the role of a RRT &amp; responsibilities of each member, &amp; identifying RRT stakeholders on the field, including role within the Global Health Emergency Workforce.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B – Technical modules - Strengthen participant’s knowledge and skills  on key technical areas: Epidemiology &amp; surveillance; Data management; Outbreak investigation; Rapid risk assessment; Infection Prevention and Control; Laboratory sample packaging &amp; transportation; Social mobilization &amp; community engagement; Risk communication; Psychosocial First Aid; Contact tracing; Safe &amp; dignified burial.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C – Scenario-based skills drill - Apply &amp; practice knowledge &amp; skills on the various technical areas. Assess participant learning through observation.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D – Evaluation and way forward - Capture key learning points &amp; plan how to apply them when back to the job. Ensure continuous learning &amp; networking after the RRT training.</a:t>
            </a:r>
          </a:p>
          <a:p>
            <a:pPr marL="171450" indent="-171450" rtl="1">
              <a:buSzPct val="100000"/>
              <a:buFont typeface="Arial"/>
              <a:buChar char="•"/>
            </a:pPr>
            <a:endParaRPr dirty="0"/>
          </a:p>
          <a:p>
            <a:pPr rtl="1"/>
            <a:r>
              <a:rPr dirty="0"/>
              <a:t>Block C will be detailed here. I has 9 sessions C1 – C9, the next slide will provide brief summary of each session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377" name="Shape 3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Paula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/>
          <p:nvPr/>
        </p:nvSpPr>
        <p:spPr>
          <a:xfrm>
            <a:off x="0" y="14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1561447"/>
          </a:xfrm>
          <a:prstGeom prst="rect">
            <a:avLst/>
          </a:prstGeom>
        </p:spPr>
        <p:txBody>
          <a:bodyPr rtlCol="1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rPr dirty="0"/>
              <a:t>Body Level One</a:t>
            </a:r>
          </a:p>
          <a:p>
            <a:pPr lvl="1" rtl="1"/>
            <a:r>
              <a:rPr dirty="0"/>
              <a:t>Body Level Two</a:t>
            </a:r>
          </a:p>
          <a:p>
            <a:pPr lvl="2" rtl="1"/>
            <a:r>
              <a:rPr dirty="0"/>
              <a:t>Body Level Three</a:t>
            </a:r>
          </a:p>
          <a:p>
            <a:pPr lvl="3" rtl="1"/>
            <a:r>
              <a:rPr dirty="0"/>
              <a:t>Body Level Four</a:t>
            </a:r>
          </a:p>
          <a:p>
            <a:pPr lvl="4" rtl="1"/>
            <a:r>
              <a:rPr dirty="0"/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1" name="Text"/>
          <p:cNvSpPr txBox="1"/>
          <p:nvPr/>
        </p:nvSpPr>
        <p:spPr>
          <a:xfrm>
            <a:off x="6260720" y="5688989"/>
            <a:ext cx="856387" cy="599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/>
          <a:p>
            <a:pPr rtl="1"/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182C5-C172-E8E0-0957-F0D806960145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229065B7-F0B6-3B6C-A2A1-C742CA6E65C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8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25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D6A2DB75-DCF3-8103-B1E5-8C79989EDAC6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232A6-AA2C-D8E9-53B2-05A495D835CB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B41088F6-152C-01AC-7C21-EA7C9C3D40F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Rectangle 5"/>
          <p:cNvSpPr/>
          <p:nvPr/>
        </p:nvSpPr>
        <p:spPr>
          <a:xfrm>
            <a:off x="0" y="-9332"/>
            <a:ext cx="12192000" cy="6199821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20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5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43" y="-18868"/>
            <a:ext cx="5130801" cy="66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xtBox 4"/>
          <p:cNvSpPr txBox="1"/>
          <p:nvPr/>
        </p:nvSpPr>
        <p:spPr>
          <a:xfrm>
            <a:off x="848701" y="-618316"/>
            <a:ext cx="2627841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endParaRPr dirty="0"/>
          </a:p>
        </p:txBody>
      </p:sp>
      <p:pic>
        <p:nvPicPr>
          <p:cNvPr id="19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Body Level One…"/>
          <p:cNvSpPr txBox="1">
            <a:spLocks noGrp="1"/>
          </p:cNvSpPr>
          <p:nvPr>
            <p:ph type="body" idx="1"/>
          </p:nvPr>
        </p:nvSpPr>
        <p:spPr>
          <a:xfrm>
            <a:off x="797442" y="842963"/>
            <a:ext cx="10450423" cy="5206965"/>
          </a:xfrm>
          <a:prstGeom prst="rect">
            <a:avLst/>
          </a:prstGeom>
        </p:spPr>
        <p:txBody>
          <a:bodyPr rtlCol="1"/>
          <a:lstStyle>
            <a:lvl1pPr algn="r" rtl="1">
              <a:defRPr sz="2000"/>
            </a:lvl1pPr>
            <a:lvl2pPr algn="r" rtl="1">
              <a:defRPr sz="20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32422C96-9B90-DAD1-7AA0-F9B40AA8F545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AE5FF1-DF2F-C054-BE66-E4D39F19C7CA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91847" y="85064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spcBef>
                <a:spcPts val="0"/>
              </a:spcBef>
              <a:defRPr sz="3200" b="1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/>
              <a:t>Disclaimer</a:t>
            </a:r>
            <a:endParaRPr lang="hu-H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7DC41D-A683-A723-5EF9-7CE96A274767}"/>
              </a:ext>
            </a:extLst>
          </p:cNvPr>
          <p:cNvSpPr txBox="1"/>
          <p:nvPr userDrawn="1"/>
        </p:nvSpPr>
        <p:spPr>
          <a:xfrm>
            <a:off x="8702576" y="6475329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6D8FE2E-760A-663E-0AC4-DFAC65C399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54" y="-80173"/>
            <a:ext cx="5721836" cy="731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extBox 4"/>
          <p:cNvSpPr txBox="1"/>
          <p:nvPr/>
        </p:nvSpPr>
        <p:spPr>
          <a:xfrm>
            <a:off x="225095" y="60134"/>
            <a:ext cx="4406233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Learning objectives</a:t>
            </a:r>
            <a:endParaRPr lang="hu-HU" b="1" dirty="0"/>
          </a:p>
        </p:txBody>
      </p:sp>
      <p:pic>
        <p:nvPicPr>
          <p:cNvPr id="213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279575" y="1700808"/>
            <a:ext cx="7416826" cy="4349120"/>
          </a:xfrm>
          <a:prstGeom prst="rect">
            <a:avLst/>
          </a:prstGeom>
        </p:spPr>
        <p:txBody>
          <a:bodyPr rtlCol="1"/>
          <a:lstStyle>
            <a:lvl1pPr algn="r" rtl="1">
              <a:defRPr sz="2000"/>
            </a:lvl1pPr>
            <a:lvl2pPr algn="r" rtl="1">
              <a:defRPr sz="20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28F7E11B-A4B8-42E5-0DD9-C1BC0096153C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79E47-656F-F284-4A90-CCB0D7573E2F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EC96D31-613C-CB18-4D9F-8A21D17B58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54" y="-80173"/>
            <a:ext cx="5721836" cy="731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44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38683" y="-25725"/>
            <a:ext cx="9212263" cy="622301"/>
          </a:xfrm>
          <a:prstGeom prst="rect">
            <a:avLst/>
          </a:prstGeom>
        </p:spPr>
        <p:txBody>
          <a:bodyPr rtlCol="1"/>
          <a:lstStyle/>
          <a:p>
            <a:pPr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ECA54DA-471A-E81B-7F3D-A6566C87961B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350C7C-5208-3733-8E87-A0909DE379B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BED4C32-F500-23ED-F97E-D85FBE8C46A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5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07802" y="-20444"/>
            <a:ext cx="7099372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9EF6747-0E30-9D00-2C59-3F379F48F55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0C50E2-9075-E99F-3111-55E227B8F67C}"/>
              </a:ext>
            </a:extLst>
          </p:cNvPr>
          <p:cNvSpPr txBox="1"/>
          <p:nvPr userDrawn="1"/>
        </p:nvSpPr>
        <p:spPr>
          <a:xfrm>
            <a:off x="8702576" y="6475329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0AC81C8E-3C7F-1B34-9ED5-0D28EDB81D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728" y="-18818"/>
            <a:ext cx="7003951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74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16793" y="-15592"/>
            <a:ext cx="6551999" cy="888590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24B4FBA5-51AB-49CE-5D3D-84C25688460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BAB90D-1C5F-0D8A-F295-B77193FEA0F7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FE81C1E2-F8BA-F404-BD53-8191AB75D5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Google Shape;308;p8"/>
          <p:cNvSpPr/>
          <p:nvPr/>
        </p:nvSpPr>
        <p:spPr>
          <a:xfrm>
            <a:off x="0" y="0"/>
            <a:ext cx="4088616" cy="6189784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45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412210" y="677954"/>
            <a:ext cx="3264195" cy="95958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A1BB350B-CA17-F4C6-E645-1184FB134FBD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FD80D9C7-D39E-29D2-687F-6EFB37867B32}"/>
              </a:ext>
            </a:extLst>
          </p:cNvPr>
          <p:cNvSpPr/>
          <p:nvPr userDrawn="1"/>
        </p:nvSpPr>
        <p:spPr>
          <a:xfrm flipV="1">
            <a:off x="389002" y="1484783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DF7228-9096-1CA9-861B-5B7BAA15C322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AA98F0B-0EAD-22FB-2ADA-5F9DAF6D61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Google Shape;308;p8"/>
          <p:cNvSpPr/>
          <p:nvPr/>
        </p:nvSpPr>
        <p:spPr>
          <a:xfrm>
            <a:off x="0" y="0"/>
            <a:ext cx="4088616" cy="6189784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62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12210" y="677954"/>
            <a:ext cx="3264195" cy="95958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66" name="Rounded Rectangle 8"/>
          <p:cNvSpPr/>
          <p:nvPr/>
        </p:nvSpPr>
        <p:spPr>
          <a:xfrm flipV="1">
            <a:off x="389002" y="1484783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7427691-F774-5044-F023-CA723F979A0D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151AEF-8DB9-B75E-B082-7AD119ACFC9E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39D52873-DDB8-F749-A4E6-8565877C72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80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ounded Rectangle 4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2" name="TextBox 5"/>
          <p:cNvSpPr txBox="1"/>
          <p:nvPr/>
        </p:nvSpPr>
        <p:spPr>
          <a:xfrm>
            <a:off x="403462" y="668220"/>
            <a:ext cx="2803027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Key messages</a:t>
            </a:r>
          </a:p>
        </p:txBody>
      </p:sp>
      <p:sp>
        <p:nvSpPr>
          <p:cNvPr id="83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9B06802-AA62-F546-86B4-7F012308302A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1D621-BAB9-7343-7A65-D785BE8C7D45}"/>
              </a:ext>
            </a:extLst>
          </p:cNvPr>
          <p:cNvSpPr txBox="1"/>
          <p:nvPr userDrawn="1"/>
        </p:nvSpPr>
        <p:spPr>
          <a:xfrm>
            <a:off x="8738740" y="6468530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32428651-184C-EC69-4DCE-8C65993C59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99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Rounded Rectangle 4"/>
          <p:cNvSpPr/>
          <p:nvPr/>
        </p:nvSpPr>
        <p:spPr>
          <a:xfrm flipV="1">
            <a:off x="389002" y="1779939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1" name="TextBox 5"/>
          <p:cNvSpPr txBox="1"/>
          <p:nvPr/>
        </p:nvSpPr>
        <p:spPr>
          <a:xfrm>
            <a:off x="403462" y="668220"/>
            <a:ext cx="2803027" cy="978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References and guidelines</a:t>
            </a:r>
          </a:p>
        </p:txBody>
      </p:sp>
      <p:sp>
        <p:nvSpPr>
          <p:cNvPr id="102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C8B53990-7CED-209C-5139-0CD40679FF66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921A6A-CA91-C25F-54A6-54E9C9AB779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F6629D0-C467-CC00-0496-F985A97E19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18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Rounded Rectangle 4"/>
          <p:cNvSpPr/>
          <p:nvPr/>
        </p:nvSpPr>
        <p:spPr>
          <a:xfrm flipV="1">
            <a:off x="388998" y="2237881"/>
            <a:ext cx="2029082" cy="862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21" name="TextBox 6"/>
          <p:cNvSpPr txBox="1"/>
          <p:nvPr/>
        </p:nvSpPr>
        <p:spPr>
          <a:xfrm>
            <a:off x="403462" y="668220"/>
            <a:ext cx="2803027" cy="142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Additional learning resources</a:t>
            </a:r>
          </a:p>
        </p:txBody>
      </p:sp>
      <p:sp>
        <p:nvSpPr>
          <p:cNvPr id="122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8B5C5E8-13DF-82A0-BD3D-111A111AEC3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56FBC3-CD71-076E-7D58-BDAF9769C396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C668656-32AD-C3C3-BF99-E29A2158A3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37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Rounded Rectangle 4"/>
          <p:cNvSpPr/>
          <p:nvPr/>
        </p:nvSpPr>
        <p:spPr>
          <a:xfrm flipV="1">
            <a:off x="388996" y="1332433"/>
            <a:ext cx="2079884" cy="1001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318329" y="4440623"/>
            <a:ext cx="3572955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40" name="TextBox 6"/>
          <p:cNvSpPr txBox="1"/>
          <p:nvPr/>
        </p:nvSpPr>
        <p:spPr>
          <a:xfrm>
            <a:off x="403462" y="668217"/>
            <a:ext cx="2294023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Questions?</a:t>
            </a:r>
          </a:p>
        </p:txBody>
      </p:sp>
      <p:sp>
        <p:nvSpPr>
          <p:cNvPr id="141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42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5D328CBE-441D-71D0-5FFF-B7A38EA01622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AD3DC-DB4B-8E81-BAE6-082B3EE9DA6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ACB6601D-7783-0E70-23FC-B31A686F33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63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25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Rounded Rectangle 4"/>
          <p:cNvSpPr/>
          <p:nvPr/>
        </p:nvSpPr>
        <p:spPr>
          <a:xfrm flipV="1">
            <a:off x="4836443" y="3256181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65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7205" y="1971020"/>
            <a:ext cx="11347451" cy="1870076"/>
          </a:xfrm>
          <a:prstGeom prst="rect">
            <a:avLst/>
          </a:prstGeom>
        </p:spPr>
        <p:txBody>
          <a:bodyPr rtlCol="1" anchor="ctr"/>
          <a:lstStyle>
            <a:lvl1pPr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241100" indent="-96440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385760" indent="-96440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530419" indent="-96439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675078" indent="-96439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Click to edit Master title style</a:t>
            </a:r>
          </a:p>
          <a:p>
            <a:pPr lvl="1" rtl="1"/>
            <a:endParaRPr/>
          </a:p>
          <a:p>
            <a:pPr lvl="2" rtl="1"/>
            <a:endParaRPr/>
          </a:p>
          <a:p>
            <a:pPr lvl="3" rtl="1"/>
            <a:endParaRPr/>
          </a:p>
          <a:p>
            <a:pPr lvl="4" rtl="1"/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A3DAA48-437D-E6A1-5F16-0687BB90A5A1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5796B1-D506-A083-CB65-A888D1D5EA10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C1DE5C6-2769-823A-A537-CC5DE45D5B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4" descr="Picture 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7" name="Picture 9" descr="Picture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5691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ounded Rectangle 4"/>
          <p:cNvSpPr/>
          <p:nvPr/>
        </p:nvSpPr>
        <p:spPr>
          <a:xfrm flipV="1">
            <a:off x="5003344" y="3246971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9" name="TextBox 5"/>
          <p:cNvSpPr txBox="1"/>
          <p:nvPr/>
        </p:nvSpPr>
        <p:spPr>
          <a:xfrm>
            <a:off x="4400182" y="2325453"/>
            <a:ext cx="3721503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 sz="4400"/>
            </a:lvl1pPr>
          </a:lstStyle>
          <a:p>
            <a:pPr rtl="1"/>
            <a:r>
              <a:rPr lang="ar" b="1"/>
              <a:t>Thank you</a:t>
            </a:r>
          </a:p>
        </p:txBody>
      </p:sp>
      <p:pic>
        <p:nvPicPr>
          <p:cNvPr id="10" name="Picture 6" descr="Picture 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95088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DE5684A9-13F5-FA4E-BB83-9D125AF4BF72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F64C51-6AF4-B6C3-604B-50E57ED23C3F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16" name="Picture 15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85E02A65-77E6-B8EE-8C40-A17BDD8C23B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6_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F_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mailto:ihrhrt@who.int" TargetMode="External"/><Relationship Id="rId4" Type="http://schemas.openxmlformats.org/officeDocument/2006/relationships/hyperlink" Target="https://extranet.who.int/hslp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308;p8"/>
          <p:cNvSpPr txBox="1">
            <a:spLocks noGrp="1"/>
          </p:cNvSpPr>
          <p:nvPr>
            <p:ph type="body" sz="half" idx="1"/>
          </p:nvPr>
        </p:nvSpPr>
        <p:spPr>
          <a:xfrm>
            <a:off x="422274" y="1779545"/>
            <a:ext cx="11347451" cy="1870076"/>
          </a:xfrm>
          <a:prstGeom prst="rect">
            <a:avLst/>
          </a:prstGeom>
        </p:spPr>
        <p:txBody>
          <a:bodyPr lIns="0" tIns="0" rIns="0" bIns="0" rtlCol="1"/>
          <a:lstStyle>
            <a:lvl1pPr algn="r" rtl="1">
              <a:defRPr sz="4400"/>
            </a:lvl1pPr>
          </a:lstStyle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الجلسة الافتتاحية‬‬‬‬‬‬‬‬‬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Rectangle 2"/>
          <p:cNvSpPr txBox="1">
            <a:spLocks noGrp="1"/>
          </p:cNvSpPr>
          <p:nvPr>
            <p:ph type="title"/>
          </p:nvPr>
        </p:nvSpPr>
        <p:spPr>
          <a:xfrm>
            <a:off x="195900" y="497282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3. (</a:t>
            </a:r>
            <a:r>
              <a:rPr lang="ar-EG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تابع) الأهداف العملية</a:t>
            </a:r>
          </a:p>
        </p:txBody>
      </p:sp>
      <p:sp>
        <p:nvSpPr>
          <p:cNvPr id="324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669347"/>
            <a:ext cx="7529514" cy="5546726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defTabSz="274854" rtl="1">
              <a:spcBef>
                <a:spcPts val="1200"/>
              </a:spcBef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تُزود حزمة التدريب المتقدم لفِرَق الاستجابة السريعة المشاركين بالمعارف والمهارات اللازمة التي تمكنهم من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فعل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الآتي: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</a:t>
            </a:r>
            <a:r>
              <a:rPr lang="ar" sz="2200" dirty="0">
                <a:solidFill>
                  <a:srgbClr val="5482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تدابير الوقاية من العدوى ومكافحتها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استنادًا إلى تقييم المخاطر في جميع المواقف.</a:t>
            </a:r>
            <a:endParaRPr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الجمع المأمون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للعينات من الحالات المشتبه فيها واتخاذ الترتيبات اللازمة لتعبئتها ونقلها إلى المختبر المرجعي.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الوقاية من</a:t>
            </a:r>
            <a:r>
              <a:rPr lang="ar" sz="2200" dirty="0">
                <a:solidFill>
                  <a:srgbClr val="5482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مخاطر الصحة المهنية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وأخطار السلامة أثناء العمل الميداني، وإدارتها.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اتباع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القواعد الأخلاقية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في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أثناء الاستجابة لأحداث الصحة العامة.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التواصل بشأن المخاطر بفعالية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باستخدام الرسائل والقنوات المُكيَّفة وفقًا للجمهور والموقف.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إشراك المجتمعات المحلية،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حسب ثقافتها، في أنشطة الاستجابة باستخدام نُهُج وأدوات مُكيَّفة وفقًا للمراحل المختلفة لحدث الصحة العامة.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Rectangle 2"/>
          <p:cNvSpPr txBox="1">
            <a:spLocks noGrp="1"/>
          </p:cNvSpPr>
          <p:nvPr>
            <p:ph type="title"/>
          </p:nvPr>
        </p:nvSpPr>
        <p:spPr>
          <a:xfrm>
            <a:off x="-6349" y="515357"/>
            <a:ext cx="3264195" cy="959583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4. التدريب </a:t>
            </a:r>
            <a:br>
              <a:rPr lang="hu-HU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نظرة عامة</a:t>
            </a:r>
          </a:p>
        </p:txBody>
      </p:sp>
      <p:sp>
        <p:nvSpPr>
          <p:cNvPr id="327" name="TextBox 15"/>
          <p:cNvSpPr txBox="1"/>
          <p:nvPr/>
        </p:nvSpPr>
        <p:spPr>
          <a:xfrm>
            <a:off x="4267448" y="1643437"/>
            <a:ext cx="7290980" cy="3677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تدريب لمدة 5 أيام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35 ساعة تعلُّم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يتألف من 4 أجزاء تدريبية، على النحو الآتي: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أ: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فريق الاستجابة السريعة في سياق مُحدد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ب: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الوحدات التدريبية التقنية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ج: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تمرين المهارات القائم على سيناريو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د: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التقييم وسُبُل الـمُضيّ</a:t>
            </a:r>
            <a:r>
              <a:rPr lang="ar-SA" sz="2200" dirty="0">
                <a:latin typeface="Calibri" panose="020F0502020204030204" pitchFamily="34" charset="0"/>
                <a:cs typeface="Calibri" panose="020F0502020204030204" pitchFamily="34" charset="0"/>
              </a:rPr>
              <a:t>ِ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قُدُمًا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ن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ُ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هج تشاركية تجمع بين عروض يقدمها الخبراء مع العمل الجماعي وتمرين المهارات القائم على سيناريو لتمكين المشاركين من تطبيق ما تعلموه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،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واختباره.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" name="Rounded Rectangle 13"/>
          <p:cNvGrpSpPr/>
          <p:nvPr/>
        </p:nvGrpSpPr>
        <p:grpSpPr>
          <a:xfrm>
            <a:off x="1409177" y="845555"/>
            <a:ext cx="4479926" cy="3466269"/>
            <a:chOff x="0" y="0"/>
            <a:chExt cx="4479925" cy="3290888"/>
          </a:xfrm>
        </p:grpSpPr>
        <p:sp>
          <p:nvSpPr>
            <p:cNvPr id="1206" name="Rounded Rectangle"/>
            <p:cNvSpPr/>
            <p:nvPr/>
          </p:nvSpPr>
          <p:spPr>
            <a:xfrm>
              <a:off x="0" y="0"/>
              <a:ext cx="4479925" cy="3290888"/>
            </a:xfrm>
            <a:prstGeom prst="roundRect">
              <a:avLst>
                <a:gd name="adj" fmla="val 16667"/>
              </a:avLst>
            </a:prstGeom>
            <a:solidFill>
              <a:srgbClr val="5A8A3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07" name="UNIT C: Scenario-based skills-drill…"/>
            <p:cNvSpPr txBox="1"/>
            <p:nvPr/>
          </p:nvSpPr>
          <p:spPr>
            <a:xfrm>
              <a:off x="226687" y="666560"/>
              <a:ext cx="4067190" cy="1957766"/>
            </a:xfrm>
            <a:prstGeom prst="rect">
              <a:avLst/>
            </a:prstGeom>
            <a:solidFill>
              <a:srgbClr val="5A8A39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C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تمرين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المهارات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القائم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على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سيناريو</a:t>
              </a:r>
              <a:endParaRPr dirty="0">
                <a:latin typeface="Sakkal Majalla"/>
                <a:cs typeface="Sakkal Majalla"/>
              </a:endParaRPr>
            </a:p>
            <a:p>
              <a:pPr algn="ctr" rtl="1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endPara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تفعيل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C2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المستشفى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مقابلة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ar-EG" dirty="0">
                  <a:latin typeface="Sakkal Majalla"/>
                  <a:cs typeface="Sakkal Majalla"/>
                </a:rPr>
                <a:t>الطاقم الطبي.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C3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المستشفى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مقابلة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مع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المريضة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C4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التواصل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والمشاركة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المجتمعية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C5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التقصي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النشط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للحالات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وتتبُّع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المُخالِطين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C6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تقرير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الاستقصاء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1" name="Rounded Rectangle 9"/>
          <p:cNvGrpSpPr/>
          <p:nvPr/>
        </p:nvGrpSpPr>
        <p:grpSpPr>
          <a:xfrm>
            <a:off x="6523942" y="3413126"/>
            <a:ext cx="4481515" cy="3049833"/>
            <a:chOff x="0" y="155525"/>
            <a:chExt cx="4481513" cy="2828391"/>
          </a:xfrm>
          <a:solidFill>
            <a:srgbClr val="C00000"/>
          </a:solidFill>
        </p:grpSpPr>
        <p:sp>
          <p:nvSpPr>
            <p:cNvPr id="1209" name="Rounded Rectangle"/>
            <p:cNvSpPr/>
            <p:nvPr/>
          </p:nvSpPr>
          <p:spPr>
            <a:xfrm>
              <a:off x="0" y="155525"/>
              <a:ext cx="4481513" cy="2828391"/>
            </a:xfrm>
            <a:prstGeom prst="roundRect">
              <a:avLst>
                <a:gd name="adj" fmla="val 16667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0" name="UNIT B: Technical modules…"/>
            <p:cNvSpPr txBox="1"/>
            <p:nvPr/>
          </p:nvSpPr>
          <p:spPr>
            <a:xfrm>
              <a:off x="247650" y="242750"/>
              <a:ext cx="4174139" cy="25974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B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الوحدات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التدريبية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التقنية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الخصائص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الوبائية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الأساسية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لممارسات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الصحة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العامة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B2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الترصُّد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الوبائي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 </a:t>
              </a: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B3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البيانات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B4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استقصاء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الفاشية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B5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تقييم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المخاطر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B6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الوقاية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العدوى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ومكافحتها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B7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العينات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المختبرية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B8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المشاركة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المجتمعية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B9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التواصل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بشأن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المخاطر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B10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الإسعافات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الأولية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النفسية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4" name="Rounded Rectangle 40"/>
          <p:cNvGrpSpPr/>
          <p:nvPr/>
        </p:nvGrpSpPr>
        <p:grpSpPr>
          <a:xfrm>
            <a:off x="1186543" y="4427074"/>
            <a:ext cx="4497193" cy="1511054"/>
            <a:chOff x="0" y="-179922"/>
            <a:chExt cx="4479925" cy="1554163"/>
          </a:xfrm>
          <a:solidFill>
            <a:schemeClr val="tx1">
              <a:lumMod val="65000"/>
            </a:schemeClr>
          </a:solidFill>
        </p:grpSpPr>
        <p:sp>
          <p:nvSpPr>
            <p:cNvPr id="1212" name="Rounded Rectangle"/>
            <p:cNvSpPr/>
            <p:nvPr/>
          </p:nvSpPr>
          <p:spPr>
            <a:xfrm>
              <a:off x="0" y="-179922"/>
              <a:ext cx="4479925" cy="1554163"/>
            </a:xfrm>
            <a:prstGeom prst="roundRect">
              <a:avLst>
                <a:gd name="adj" fmla="val 16667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3" name="UNIT D: Debriefing and way forward…"/>
            <p:cNvSpPr txBox="1"/>
            <p:nvPr/>
          </p:nvSpPr>
          <p:spPr>
            <a:xfrm>
              <a:off x="156571" y="-83438"/>
              <a:ext cx="4262550" cy="136119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D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استخلاص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المعلومات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وسُبُل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الـمُضيّ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قُدُمًا</a:t>
              </a:r>
              <a:endParaRPr dirty="0">
                <a:latin typeface="Sakkal Majalla"/>
                <a:cs typeface="Sakkal Majalla"/>
              </a:endParaRPr>
            </a:p>
            <a:p>
              <a:pPr algn="ctr" rtl="1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 </a:t>
              </a: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مستوى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رضا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المشاركين</a:t>
              </a:r>
              <a:r>
                <a:rPr lang="ar-EG" dirty="0">
                  <a:latin typeface="Sakkal Majalla"/>
                  <a:cs typeface="Sakkal Majalla"/>
                </a:rPr>
                <a:t>. </a:t>
              </a: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D2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حصيلة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تعلُّم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المشاركين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D3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تطبيق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التعلُّم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على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الوظيفة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7" name="Rounded Rectangle 16"/>
          <p:cNvGrpSpPr/>
          <p:nvPr/>
        </p:nvGrpSpPr>
        <p:grpSpPr>
          <a:xfrm>
            <a:off x="6583012" y="1035683"/>
            <a:ext cx="4494143" cy="2377443"/>
            <a:chOff x="0" y="0"/>
            <a:chExt cx="4494142" cy="2377441"/>
          </a:xfrm>
        </p:grpSpPr>
        <p:sp>
          <p:nvSpPr>
            <p:cNvPr id="1215" name="Rounded Rectangle"/>
            <p:cNvSpPr/>
            <p:nvPr/>
          </p:nvSpPr>
          <p:spPr>
            <a:xfrm>
              <a:off x="0" y="53298"/>
              <a:ext cx="4494142" cy="227084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>
                <a:defRPr>
                  <a:solidFill>
                    <a:srgbClr val="FFFFFF"/>
                  </a:solidFill>
                </a:defRPr>
              </a:pP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6" name="UNIT A: RRT in context…"/>
            <p:cNvSpPr txBox="1"/>
            <p:nvPr/>
          </p:nvSpPr>
          <p:spPr>
            <a:xfrm>
              <a:off x="219172" y="0"/>
              <a:ext cx="4180997" cy="2377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lvl="1" algn="ctr">
                <a:defRPr sz="1600">
                  <a:solidFill>
                    <a:srgbClr val="FFFFFF"/>
                  </a:solidFill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lang="ar-EG" dirty="0">
                  <a:latin typeface="Sakkal Majalla"/>
                  <a:cs typeface="Sakkal Majalla"/>
                </a:rPr>
                <a:t>الوحدة</a:t>
              </a:r>
              <a:r>
                <a:rPr lang="fr-FR" dirty="0">
                  <a:latin typeface="Sakkal Majalla"/>
                  <a:cs typeface="Sakkal Majalla"/>
                </a:rPr>
                <a:t>A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سياق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مُحدد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A1</a:t>
              </a:r>
              <a:r>
                <a:rPr lang="ar-EG" dirty="0">
                  <a:latin typeface="Sakkal Majalla"/>
                  <a:cs typeface="Sakkal Majalla"/>
                </a:rPr>
                <a:t>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أُطر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A2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فِرَق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الأداء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الوظيفي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والتنسيق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A3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متطلبات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النشر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والمتطلبات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اللوجستية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A4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المنجزات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المستهدفة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A5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الصحة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والسلامة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المهنية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A6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مراكز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عمليات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ونظام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الأحداث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A7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الأخلاقيات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والوقاية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الانتهاك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الجنسي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والاستغلال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الجنسي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93D53D8-E28F-C93B-1E39-73DA4A3968A0}"/>
              </a:ext>
            </a:extLst>
          </p:cNvPr>
          <p:cNvSpPr txBox="1">
            <a:spLocks/>
          </p:cNvSpPr>
          <p:nvPr/>
        </p:nvSpPr>
        <p:spPr>
          <a:xfrm>
            <a:off x="-75555" y="4088"/>
            <a:ext cx="9121232" cy="790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t">
            <a:noAutofit/>
          </a:bodyPr>
          <a:lstStyle>
            <a:lvl1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algn="l" rtl="1" hangingPunct="1"/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5. برنامج التدريب المتقدم لفِرَق الاستجابة السريعة: 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أجزاء 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التعلُّم</a:t>
            </a:r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و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</a:t>
            </a:r>
            <a:r>
              <a:rPr lang="ar" sz="2800" b="1">
                <a:latin typeface="Sakkal Majalla" panose="02000000000000000000" pitchFamily="2" charset="-78"/>
                <a:cs typeface="Sakkal Majalla" panose="02000000000000000000" pitchFamily="2" charset="-78"/>
              </a:rPr>
              <a:t>وحدات التدريبية</a:t>
            </a:r>
            <a:endParaRPr lang="ar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" grpId="0" animBg="1" advAuto="0"/>
      <p:bldP spid="1211" grpId="0" animBg="1" advAuto="0"/>
      <p:bldP spid="1214" grpId="0" animBg="1" advAuto="0"/>
      <p:bldP spid="1217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2F9398F-8AD0-FDFA-536D-388ECA728D4F}"/>
              </a:ext>
            </a:extLst>
          </p:cNvPr>
          <p:cNvSpPr txBox="1">
            <a:spLocks/>
          </p:cNvSpPr>
          <p:nvPr/>
        </p:nvSpPr>
        <p:spPr>
          <a:xfrm>
            <a:off x="-19664" y="0"/>
            <a:ext cx="8229601" cy="522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t">
            <a:noAutofit/>
          </a:bodyPr>
          <a:lstStyle>
            <a:lvl1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algn="l" rtl="1"/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5. حزمة التدريب المتقدم لفِرَق الاستجابة السريعة: </a:t>
            </a:r>
            <a:r>
              <a:rPr lang="ar-EG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جدول الأعمال</a:t>
            </a:r>
          </a:p>
        </p:txBody>
      </p: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9D40D5D8-9FEB-5E05-320B-1FCB53AAA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411744"/>
              </p:ext>
            </p:extLst>
          </p:nvPr>
        </p:nvGraphicFramePr>
        <p:xfrm>
          <a:off x="1666875" y="857250"/>
          <a:ext cx="8858250" cy="51435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val="240870324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808647802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15747332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185616350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4131001804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964124628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algn="ctr" fontAlgn="base"/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5 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 </a:t>
                      </a:r>
                      <a:endParaRPr lang="ar-AE">
                        <a:solidFill>
                          <a:schemeClr val="bg1"/>
                        </a:solidFill>
                        <a:effectLst/>
                        <a:cs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4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3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2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1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178749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ar-AE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فترة الصباح</a:t>
                      </a:r>
                      <a:endParaRPr lang="fr-FR" dirty="0"/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6788037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3759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rowSpan="4"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ar-AE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فترة ما بعد الظهر</a:t>
                      </a:r>
                      <a:endParaRPr lang="fr-FR" dirty="0"/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980935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340039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555533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199873"/>
                  </a:ext>
                </a:extLst>
              </a:tr>
            </a:tbl>
          </a:graphicData>
        </a:graphic>
      </p:graphicFrame>
      <p:sp>
        <p:nvSpPr>
          <p:cNvPr id="24" name="TextBox 15">
            <a:extLst>
              <a:ext uri="{FF2B5EF4-FFF2-40B4-BE49-F238E27FC236}">
                <a16:creationId xmlns:a16="http://schemas.microsoft.com/office/drawing/2014/main" id="{1933C26E-A059-F6D8-5562-EFD7DF739D80}"/>
              </a:ext>
            </a:extLst>
          </p:cNvPr>
          <p:cNvSpPr txBox="1"/>
          <p:nvPr/>
        </p:nvSpPr>
        <p:spPr>
          <a:xfrm>
            <a:off x="7585813" y="5728027"/>
            <a:ext cx="1487409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 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FE892894-6CDA-559F-1C01-6FB1980E8C65}"/>
              </a:ext>
            </a:extLst>
          </p:cNvPr>
          <p:cNvSpPr txBox="1"/>
          <p:nvPr/>
        </p:nvSpPr>
        <p:spPr>
          <a:xfrm>
            <a:off x="3169206" y="5728028"/>
            <a:ext cx="143744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</a:t>
            </a:r>
            <a:endParaRPr lang="fr-FR" dirty="0"/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0022CE1F-A9FA-9B7C-6AA0-0FD4DC44E2D5}"/>
              </a:ext>
            </a:extLst>
          </p:cNvPr>
          <p:cNvSpPr txBox="1"/>
          <p:nvPr/>
        </p:nvSpPr>
        <p:spPr>
          <a:xfrm>
            <a:off x="4609961" y="5728027"/>
            <a:ext cx="149291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</a:t>
            </a:r>
            <a:endParaRPr lang="fr-FR" dirty="0"/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C839426E-9958-952C-5E11-B24C569BA8BE}"/>
              </a:ext>
            </a:extLst>
          </p:cNvPr>
          <p:cNvSpPr txBox="1"/>
          <p:nvPr/>
        </p:nvSpPr>
        <p:spPr>
          <a:xfrm>
            <a:off x="6107542" y="5728028"/>
            <a:ext cx="147491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+mj-lt"/>
              </a:rPr>
              <a:t>D</a:t>
            </a:r>
            <a:endParaRPr lang="fr-FR" dirty="0">
              <a:cs typeface="+mj-lt"/>
            </a:endParaRP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ACD8C6F5-456E-BC6D-7BB0-39730CBD9A27}"/>
              </a:ext>
            </a:extLst>
          </p:cNvPr>
          <p:cNvSpPr txBox="1"/>
          <p:nvPr/>
        </p:nvSpPr>
        <p:spPr>
          <a:xfrm>
            <a:off x="1689042" y="1520814"/>
            <a:ext cx="2937343" cy="646331"/>
          </a:xfrm>
          <a:prstGeom prst="rect">
            <a:avLst/>
          </a:prstGeom>
          <a:solidFill>
            <a:srgbClr val="5A8A39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C </a:t>
            </a:r>
            <a:r>
              <a:rPr lang="ar-AE" b="1" dirty="0">
                <a:solidFill>
                  <a:srgbClr val="FFFFFF"/>
                </a:solidFill>
                <a:latin typeface="Sakkal Majalla"/>
                <a:cs typeface="Sakkal Majalla"/>
              </a:rPr>
              <a:t>تمرين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المهارات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القائم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على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سيناريو</a:t>
            </a:r>
            <a:endParaRPr lang="fr-FR"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29" name="TextBox 9">
            <a:extLst>
              <a:ext uri="{FF2B5EF4-FFF2-40B4-BE49-F238E27FC236}">
                <a16:creationId xmlns:a16="http://schemas.microsoft.com/office/drawing/2014/main" id="{5840F7B9-E515-2C5A-77D9-AC09408AFC45}"/>
              </a:ext>
            </a:extLst>
          </p:cNvPr>
          <p:cNvSpPr txBox="1"/>
          <p:nvPr/>
        </p:nvSpPr>
        <p:spPr>
          <a:xfrm>
            <a:off x="7673988" y="1527206"/>
            <a:ext cx="1365575" cy="1508105"/>
          </a:xfrm>
          <a:prstGeom prst="rect">
            <a:avLst/>
          </a:prstGeom>
          <a:solidFill>
            <a:schemeClr val="accent1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1"/>
            <a:endParaRPr lang="hu-HU" sz="2000" b="1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A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br>
              <a:rPr lang="hu-HU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فريق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الاستجابة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السريعة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في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سياق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مُحدد</a:t>
            </a:r>
            <a:endParaRPr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30" name="TextBox 10">
            <a:extLst>
              <a:ext uri="{FF2B5EF4-FFF2-40B4-BE49-F238E27FC236}">
                <a16:creationId xmlns:a16="http://schemas.microsoft.com/office/drawing/2014/main" id="{E015A09A-E21F-154C-15B8-960A32A4836D}"/>
              </a:ext>
            </a:extLst>
          </p:cNvPr>
          <p:cNvSpPr txBox="1"/>
          <p:nvPr/>
        </p:nvSpPr>
        <p:spPr>
          <a:xfrm>
            <a:off x="4779671" y="1454308"/>
            <a:ext cx="2688518" cy="709219"/>
          </a:xfrm>
          <a:prstGeom prst="rect">
            <a:avLst/>
          </a:prstGeom>
          <a:solidFill>
            <a:srgbClr val="C00000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10800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B</a:t>
            </a:r>
          </a:p>
          <a:p>
            <a:pPr algn="ctr" rtl="1"/>
            <a:r>
              <a:rPr lang="ar-AE" b="1" dirty="0">
                <a:solidFill>
                  <a:srgbClr val="FFFFFF"/>
                </a:solidFill>
                <a:latin typeface="Sakkal Majalla"/>
                <a:cs typeface="Sakkal Majalla"/>
              </a:rPr>
              <a:t>الوحدات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التدريبية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التقنية</a:t>
            </a:r>
            <a:endParaRPr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5F5E558A-9F17-DEE8-BA07-36727109E5B5}"/>
              </a:ext>
            </a:extLst>
          </p:cNvPr>
          <p:cNvSpPr txBox="1"/>
          <p:nvPr/>
        </p:nvSpPr>
        <p:spPr>
          <a:xfrm>
            <a:off x="1657865" y="5350840"/>
            <a:ext cx="1520850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ctr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" sz="1400" dirty="0">
                <a:latin typeface="Sakkal Majalla"/>
                <a:cs typeface="Sakkal Majalla"/>
              </a:rPr>
              <a:t>الوحدة D: التقييم وسُبُل الـمُضيّ</a:t>
            </a:r>
            <a:r>
              <a:rPr lang="ar-EG" sz="1400" dirty="0">
                <a:latin typeface="Sakkal Majalla"/>
                <a:cs typeface="Sakkal Majalla"/>
              </a:rPr>
              <a:t>ِ</a:t>
            </a:r>
            <a:r>
              <a:rPr lang="ar" sz="1400" dirty="0">
                <a:latin typeface="Sakkal Majalla"/>
                <a:cs typeface="Sakkal Majalla"/>
              </a:rPr>
              <a:t> قُدُمًا</a:t>
            </a:r>
          </a:p>
          <a:p>
            <a:pPr algn="ctr"/>
            <a:endParaRPr lang="ar" sz="1400" dirty="0">
              <a:latin typeface="Sakkal Majalla"/>
              <a:cs typeface="Sakkal Majalla"/>
            </a:endParaRPr>
          </a:p>
        </p:txBody>
      </p:sp>
    </p:spTree>
  </p:cSld>
  <p:clrMapOvr>
    <a:masterClrMapping/>
  </p:clrMapOvr>
  <p:transition spd="med"/>
  <p:extLst>
    <p:ext uri="{6950BFC3-D8DA-4A85-94F7-54DA5524770B}">
      <p188:commentRel xmlns:p188="http://schemas.microsoft.com/office/powerpoint/2018/8/main" r:id="rId3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itle 2"/>
          <p:cNvSpPr txBox="1">
            <a:spLocks noGrp="1"/>
          </p:cNvSpPr>
          <p:nvPr>
            <p:ph type="title"/>
          </p:nvPr>
        </p:nvSpPr>
        <p:spPr>
          <a:xfrm>
            <a:off x="192288" y="634618"/>
            <a:ext cx="3264195" cy="959583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6. القواعد الأساسية</a:t>
            </a:r>
          </a:p>
        </p:txBody>
      </p:sp>
      <p:sp>
        <p:nvSpPr>
          <p:cNvPr id="359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273553" y="634618"/>
            <a:ext cx="7529514" cy="5546726"/>
          </a:xfrm>
          <a:prstGeom prst="rect">
            <a:avLst/>
          </a:prstGeom>
        </p:spPr>
        <p:txBody>
          <a:bodyPr rtlCol="1"/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احضر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الموعد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المحدَّد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اجعَل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الهاتف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المحمول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الوضع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الصامت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أَنصِتْ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وشارك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تتردد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التعبير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عما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يجول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ذهنك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اسأل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عندما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يكون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هناك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أمرٌ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تفهمه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احترم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آراء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الجميع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itle 2"/>
          <p:cNvSpPr txBox="1">
            <a:spLocks noGrp="1"/>
          </p:cNvSpPr>
          <p:nvPr>
            <p:ph type="title"/>
          </p:nvPr>
        </p:nvSpPr>
        <p:spPr>
          <a:xfrm>
            <a:off x="254893" y="530080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7. المعلومات التنظيمية</a:t>
            </a:r>
          </a:p>
        </p:txBody>
      </p:sp>
      <p:sp>
        <p:nvSpPr>
          <p:cNvPr id="362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273553" y="2453832"/>
            <a:ext cx="7529514" cy="1931456"/>
          </a:xfrm>
          <a:prstGeom prst="rect">
            <a:avLst/>
          </a:prstGeom>
        </p:spPr>
        <p:txBody>
          <a:bodyPr rtlCol="1"/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الاستراحات</a:t>
            </a:r>
            <a:r>
              <a:rPr lang="ar-EG" dirty="0"/>
              <a:t>: </a:t>
            </a:r>
            <a:r>
              <a:rPr dirty="0" err="1">
                <a:highlight>
                  <a:srgbClr val="FFFF00"/>
                </a:highlight>
              </a:rPr>
              <a:t>ستُستكمل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dirty="0" err="1">
                <a:highlight>
                  <a:srgbClr val="FFFF00"/>
                </a:highlight>
              </a:rPr>
              <a:t>لاحقًا</a:t>
            </a:r>
            <a:r>
              <a:rPr lang="ar-EG" dirty="0"/>
              <a:t>.</a:t>
            </a:r>
            <a:endParaRPr dirty="0"/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استراحات</a:t>
            </a:r>
            <a:r>
              <a:rPr dirty="0"/>
              <a:t> </a:t>
            </a:r>
            <a:r>
              <a:rPr dirty="0" err="1"/>
              <a:t>الغداء</a:t>
            </a:r>
            <a:r>
              <a:rPr lang="ar-EG" dirty="0"/>
              <a:t>: </a:t>
            </a:r>
            <a:r>
              <a:rPr dirty="0" err="1">
                <a:highlight>
                  <a:srgbClr val="FFFF00"/>
                </a:highlight>
              </a:rPr>
              <a:t>ستُستكمل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dirty="0" err="1">
                <a:highlight>
                  <a:srgbClr val="FFFF00"/>
                </a:highlight>
              </a:rPr>
              <a:t>لاحقًا</a:t>
            </a:r>
            <a:r>
              <a:rPr lang="ar-EG" dirty="0"/>
              <a:t>.</a:t>
            </a:r>
            <a:endParaRPr dirty="0"/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دورات</a:t>
            </a:r>
            <a:r>
              <a:rPr dirty="0"/>
              <a:t> </a:t>
            </a:r>
            <a:r>
              <a:rPr dirty="0" err="1"/>
              <a:t>المياه</a:t>
            </a:r>
            <a:r>
              <a:rPr dirty="0"/>
              <a:t>:</a:t>
            </a: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أي</a:t>
            </a:r>
            <a:r>
              <a:rPr dirty="0"/>
              <a:t> </a:t>
            </a:r>
            <a:r>
              <a:rPr dirty="0" err="1"/>
              <a:t>شيء</a:t>
            </a:r>
            <a:r>
              <a:rPr dirty="0"/>
              <a:t> </a:t>
            </a:r>
            <a:r>
              <a:rPr dirty="0" err="1"/>
              <a:t>آخر</a:t>
            </a:r>
            <a:r>
              <a:rPr dirty="0"/>
              <a:t>؟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ext Placeholder 5"/>
          <p:cNvSpPr>
            <a:spLocks noGrp="1"/>
          </p:cNvSpPr>
          <p:nvPr>
            <p:ph type="body" idx="21"/>
          </p:nvPr>
        </p:nvSpPr>
        <p:spPr>
          <a:xfrm>
            <a:off x="138683" y="69970"/>
            <a:ext cx="5233417" cy="65739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8. المهام اليومية</a:t>
            </a:r>
          </a:p>
        </p:txBody>
      </p:sp>
      <p:grpSp>
        <p:nvGrpSpPr>
          <p:cNvPr id="369" name="Speech Bubble: Oval 3"/>
          <p:cNvGrpSpPr/>
          <p:nvPr/>
        </p:nvGrpSpPr>
        <p:grpSpPr>
          <a:xfrm>
            <a:off x="7061644" y="809625"/>
            <a:ext cx="2587794" cy="753612"/>
            <a:chOff x="0" y="0"/>
            <a:chExt cx="2587792" cy="753611"/>
          </a:xfrm>
        </p:grpSpPr>
        <p:sp>
          <p:nvSpPr>
            <p:cNvPr id="367" name="Quote Bubble"/>
            <p:cNvSpPr/>
            <p:nvPr/>
          </p:nvSpPr>
          <p:spPr>
            <a:xfrm>
              <a:off x="0" y="0"/>
              <a:ext cx="2587792" cy="753611"/>
            </a:xfrm>
            <a:prstGeom prst="wedgeEllipseCallout">
              <a:avLst>
                <a:gd name="adj1" fmla="val -40258"/>
                <a:gd name="adj2" fmla="val 76893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>
                <a:defRPr sz="20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/>
            </a:p>
          </p:txBody>
        </p:sp>
        <p:sp>
          <p:nvSpPr>
            <p:cNvPr id="368" name="VOLUNTEERS?"/>
            <p:cNvSpPr txBox="1"/>
            <p:nvPr/>
          </p:nvSpPr>
          <p:spPr>
            <a:xfrm>
              <a:off x="424693" y="123714"/>
              <a:ext cx="1738407" cy="523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t">
              <a:spAutoFit/>
            </a:bodyPr>
            <a:lstStyle>
              <a:lvl1pPr algn="r" rtl="1">
                <a:defRPr sz="2000"/>
              </a:lvl1pPr>
            </a:lstStyle>
            <a:p>
              <a:pPr rtl="1"/>
              <a:r>
                <a:rPr sz="2800" dirty="0" err="1">
                  <a:latin typeface="Sakkal Majalla" panose="02000000000000000000" pitchFamily="2" charset="-78"/>
                  <a:cs typeface="Sakkal Majalla" panose="02000000000000000000" pitchFamily="2" charset="-78"/>
                </a:rPr>
                <a:t>متطوعون</a:t>
              </a:r>
              <a:r>
                <a:rPr sz="2800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؟</a:t>
              </a:r>
            </a:p>
          </p:txBody>
        </p:sp>
      </p:grpSp>
      <p:sp>
        <p:nvSpPr>
          <p:cNvPr id="370" name="TextBox 2"/>
          <p:cNvSpPr txBox="1"/>
          <p:nvPr/>
        </p:nvSpPr>
        <p:spPr>
          <a:xfrm>
            <a:off x="2355531" y="5201387"/>
            <a:ext cx="748093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C00000"/>
                </a:solidFill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ساحة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الانتظار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تدوين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أسئلة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بشأن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أمر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ربما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نستطع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تناوله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خلال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اليوم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4E7BB6-C482-696E-A026-9626DFD49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0179923"/>
              </p:ext>
            </p:extLst>
          </p:nvPr>
        </p:nvGraphicFramePr>
        <p:xfrm>
          <a:off x="1981200" y="2085640"/>
          <a:ext cx="8010525" cy="2821500"/>
        </p:xfrm>
        <a:graphic>
          <a:graphicData uri="http://schemas.openxmlformats.org/drawingml/2006/table">
            <a:tbl>
              <a:tblPr rtl="1" firstRow="1" bandRow="1">
                <a:tableStyleId>{4C3C2611-4C71-4FC5-86AE-919BDF0F9419}</a:tableStyleId>
              </a:tblPr>
              <a:tblGrid>
                <a:gridCol w="147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0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2223"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dirty="0">
                        <a:solidFill>
                          <a:srgbClr val="FFFFFF"/>
                        </a:solidFill>
                        <a:latin typeface="Sakkal Majalla" panose="02000000000000000000" pitchFamily="2" charset="-78"/>
                        <a:ea typeface="Source Sans Pro Bold"/>
                        <a:cs typeface="Sakkal Majalla" panose="02000000000000000000" pitchFamily="2" charset="-78"/>
                        <a:sym typeface="Source Sans Pro Bold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المُيس</a:t>
                      </a:r>
                      <a:r>
                        <a:rPr lang="ar-EG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ِّ</a:t>
                      </a: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ر</a:t>
                      </a:r>
                      <a:endParaRPr lang="hu-HU" sz="2400" dirty="0">
                        <a:solidFill>
                          <a:srgbClr val="FFFFFF"/>
                        </a:solidFill>
                        <a:latin typeface="Sakkal Majalla" panose="02000000000000000000" pitchFamily="2" charset="-78"/>
                        <a:ea typeface="Source Sans Pro Bold"/>
                        <a:cs typeface="Sakkal Majalla" panose="02000000000000000000" pitchFamily="2" charset="-78"/>
                        <a:sym typeface="Source Sans Pro Bold"/>
                      </a:endParaRPr>
                    </a:p>
                    <a:p>
                      <a:pPr marL="0" marR="0" lvl="0" indent="0" algn="ctr" defTabSz="28932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(تقديم اليوم التالي)</a:t>
                      </a: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المُقيّ</a:t>
                      </a:r>
                      <a:r>
                        <a:rPr lang="ar-EG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ِ</a:t>
                      </a: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م</a:t>
                      </a: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r>
                        <a:rPr lang="ar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X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r>
                        <a:rPr lang="ar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X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5D210D-CD4E-AE15-AD92-E53BAA5432B7}"/>
              </a:ext>
            </a:extLst>
          </p:cNvPr>
          <p:cNvSpPr txBox="1"/>
          <p:nvPr/>
        </p:nvSpPr>
        <p:spPr>
          <a:xfrm>
            <a:off x="4811485" y="2460172"/>
            <a:ext cx="3233058" cy="707884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4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شكرًا لكم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Sakkal Majalla" panose="02000000000000000000" pitchFamily="2" charset="-78"/>
              <a:cs typeface="Sakkal Majalla" panose="02000000000000000000" pitchFamily="2" charset="-78"/>
              <a:sym typeface="Source Sans Pro Bold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97444" y="1025845"/>
            <a:ext cx="10450422" cy="5206965"/>
          </a:xfrm>
          <a:prstGeom prst="rect">
            <a:avLst/>
          </a:prstGeom>
        </p:spPr>
        <p:txBody>
          <a:bodyPr lIns="0" tIns="0" rIns="0" bIns="0" rtlCol="1">
            <a:normAutofit/>
          </a:bodyPr>
          <a:lstStyle/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منصة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العالمية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للتعلُّم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ّ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ِحيِّ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-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تدريبية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حقوق هذه المواد التدريبية محفوظة لصالح منظمة الصحة العالمية بموجب حق المؤلف (© منظمة الصحة العالمية 2022).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جميع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الحقوق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محفوظة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.‬</a:t>
            </a: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يخضع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استخدامك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2"/>
              </a:rPr>
              <a:t>شروط الاستخدام - منصة منظمة الصحة العالمية للتعلُّم في مجال الأمن الصِّحيِّ، مواد تدريبية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»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قبلتها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تنزيلها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وهي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متاحة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منصة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التعلُّم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الصِّحيِّ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الرابط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(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3"/>
              </a:rPr>
              <a:t>https://extranet.who.int/hslp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).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  </a:t>
            </a:r>
          </a:p>
          <a:p>
            <a:pPr defTabSz="271960" rtl="1">
              <a:spcBef>
                <a:spcPts val="200"/>
              </a:spcBef>
              <a:defRPr sz="1879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إذا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أحدثت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تغييرات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محتويات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عدَّلتها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ترجمتها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نقَّحتها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فعليك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تُوضِّح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ليس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علاقة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قريبٍ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بعيدٍ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التعديلات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ولا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يجوز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تستخدم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شعارها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المُعدَّلة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 </a:t>
            </a:r>
          </a:p>
          <a:p>
            <a:pPr defTabSz="271960" rtl="1">
              <a:spcBef>
                <a:spcPts val="200"/>
              </a:spcBef>
              <a:defRPr sz="1879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وإذا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أحدثت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تغييرات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محتويات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عدَّلتها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ترجمتها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نقَّحتها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فعليك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تُفصح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مصدر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خلال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الإسناد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«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نسخة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معدلة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حزمة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المتقدم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لفِرَق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السريعة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» </a:t>
            </a:r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متا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الرابط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ي: (</a:t>
            </a:r>
            <a:r>
              <a:rPr lang="en-US" dirty="0">
                <a:latin typeface="Sakkal Majalla" panose="02000000000000000000" pitchFamily="2" charset="-78"/>
                <a:cs typeface="Sakkal Majalla" panose="02000000000000000000" pitchFamily="2" charset="-78"/>
                <a:hlinkClick r:id="rId4"/>
              </a:rPr>
              <a:t>https://extranet.who.int/hslp/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)،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وحقوقها محفوظة لصالح منظمة الصحة العالمية بموجب حق المؤلف (© منظمة الصحة العالمية، 2022)، ومُستخدمة بتصريح من منظمة الصحة العالمية. وتُخلي منظمة الصحة العالمية مسؤوليتها تمامًا عن أي تعديلات أو </a:t>
            </a:r>
            <a:r>
              <a:rPr lang="ar-EG"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تنقيحات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على المواد الخاصة بها المحمية بموجب حق المؤلف».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وعلاوةً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ذلك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يُرجَى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إخطار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تعديلات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تطرأ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تستخدمها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علانيةً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لأغراض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حفظ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السجلات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ومواصلة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التطوير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إرسال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رسالة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عنوان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البريد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الإلكتروني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التالي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5"/>
              </a:rPr>
              <a:t>ihrhrt@who.int</a:t>
            </a:r>
            <a:r>
              <a:rPr lang="ar-EG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C0025F84-37F0-5C18-B64E-3DCAFFD8D21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2031533" y="85064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>
            <a:normAutofit fontScale="92500" lnSpcReduction="20000"/>
          </a:bodyPr>
          <a:lstStyle>
            <a:lvl1pPr algn="r" rtl="1">
              <a:spcBef>
                <a:spcPts val="0"/>
              </a:spcBef>
              <a:defRPr sz="3200" b="1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algn="l" rtl="1"/>
            <a:r>
              <a:rPr lang="ar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إخلاء المسؤولية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08;p8"/>
          <p:cNvSpPr txBox="1">
            <a:spLocks noGrp="1"/>
          </p:cNvSpPr>
          <p:nvPr>
            <p:ph type="body" sz="half" idx="1"/>
          </p:nvPr>
        </p:nvSpPr>
        <p:spPr>
          <a:xfrm>
            <a:off x="376554" y="1875338"/>
            <a:ext cx="11347451" cy="1870076"/>
          </a:xfrm>
          <a:prstGeom prst="rect">
            <a:avLst/>
          </a:prstGeom>
        </p:spPr>
        <p:txBody>
          <a:bodyPr lIns="0" tIns="0" rIns="0" bIns="0" rtlCol="1"/>
          <a:lstStyle>
            <a:lvl1pPr algn="r" rtl="1">
              <a:defRPr sz="4400"/>
            </a:lvl1pPr>
          </a:lstStyle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itle 2"/>
          <p:cNvSpPr txBox="1">
            <a:spLocks noGrp="1"/>
          </p:cNvSpPr>
          <p:nvPr>
            <p:ph type="title"/>
          </p:nvPr>
        </p:nvSpPr>
        <p:spPr>
          <a:xfrm>
            <a:off x="526139" y="14188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برنامج التدريب المتقدم 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لفِرَق الاستجابة السريعة</a:t>
            </a:r>
          </a:p>
        </p:txBody>
      </p:sp>
      <p:sp>
        <p:nvSpPr>
          <p:cNvPr id="286" name="Subtitle 2"/>
          <p:cNvSpPr txBox="1"/>
          <p:nvPr/>
        </p:nvSpPr>
        <p:spPr>
          <a:xfrm>
            <a:off x="6129105" y="3529424"/>
            <a:ext cx="578159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spcBef>
                <a:spcPts val="700"/>
              </a:spcBef>
              <a:defRPr>
                <a:solidFill>
                  <a:srgbClr val="002060"/>
                </a:solidFill>
              </a:defRPr>
            </a:lvl1pPr>
          </a:lstStyle>
          <a:p>
            <a:pPr rtl="1"/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مكان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التدريب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،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البلد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،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التواريخ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Source Sans Pro Regular"/>
            </a:endParaRPr>
          </a:p>
        </p:txBody>
      </p:sp>
      <p:sp>
        <p:nvSpPr>
          <p:cNvPr id="287" name="Title 2"/>
          <p:cNvSpPr txBox="1"/>
          <p:nvPr/>
        </p:nvSpPr>
        <p:spPr>
          <a:xfrm>
            <a:off x="7175722" y="2546419"/>
            <a:ext cx="4490141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>
                <a:solidFill>
                  <a:srgbClr val="002060"/>
                </a:solidFill>
              </a:defRPr>
            </a:lvl1pPr>
          </a:lstStyle>
          <a:p>
            <a:pPr algn="r"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مرحبًا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!</a:t>
            </a:r>
          </a:p>
        </p:txBody>
      </p:sp>
      <p:sp>
        <p:nvSpPr>
          <p:cNvPr id="288" name="TextBox 3"/>
          <p:cNvSpPr txBox="1"/>
          <p:nvPr/>
        </p:nvSpPr>
        <p:spPr>
          <a:xfrm>
            <a:off x="526139" y="600559"/>
            <a:ext cx="1657027" cy="646331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rtl="1"/>
            <a:r>
              <a:rPr dirty="0" err="1"/>
              <a:t>شعار</a:t>
            </a:r>
            <a:r>
              <a:rPr dirty="0"/>
              <a:t>/ </a:t>
            </a:r>
            <a:r>
              <a:rPr dirty="0" err="1"/>
              <a:t>علم</a:t>
            </a:r>
            <a:r>
              <a:rPr dirty="0"/>
              <a:t> </a:t>
            </a:r>
            <a:r>
              <a:rPr dirty="0" err="1"/>
              <a:t>البلد</a:t>
            </a:r>
            <a:endParaRPr dirty="0"/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944E6E3F-6DCB-6FCD-0E2C-378A213B7FCE}"/>
              </a:ext>
            </a:extLst>
          </p:cNvPr>
          <p:cNvSpPr txBox="1"/>
          <p:nvPr/>
        </p:nvSpPr>
        <p:spPr>
          <a:xfrm>
            <a:off x="526139" y="4128865"/>
            <a:ext cx="233356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المتحدث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ontent Placeholder 1"/>
          <p:cNvSpPr txBox="1">
            <a:spLocks noGrp="1"/>
          </p:cNvSpPr>
          <p:nvPr>
            <p:ph type="body" sz="half" idx="1"/>
          </p:nvPr>
        </p:nvSpPr>
        <p:spPr>
          <a:xfrm>
            <a:off x="521553" y="1795642"/>
            <a:ext cx="7944736" cy="3570238"/>
          </a:xfrm>
          <a:prstGeom prst="rect">
            <a:avLst/>
          </a:prstGeom>
        </p:spPr>
        <p:txBody>
          <a:bodyPr lIns="45719" tIns="45720" rIns="45719" bIns="45720" rtlCol="1" anchor="t">
            <a:noAutofit/>
          </a:bodyPr>
          <a:lstStyle/>
          <a:p>
            <a:pPr rtl="1">
              <a:spcBef>
                <a:spcPts val="0"/>
              </a:spcBef>
              <a:defRPr sz="2800">
                <a:solidFill>
                  <a:schemeClr val="accent3">
                    <a:lumOff val="-6274"/>
                  </a:schemeClr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أهداف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َ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بلي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والب</a:t>
            </a:r>
            <a:r>
              <a:rPr lang="ar-EG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َ</a:t>
            </a:r>
            <a:r>
              <a:rPr lang="ar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مستوى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المعرفة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لدى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المجموعة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قبل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وعند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الانتهاء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  <a:p>
            <a:pPr marL="0" lvl="1" indent="411480" rtl="1">
              <a:spcBef>
                <a:spcPts val="0"/>
              </a:spcBef>
              <a:buSzTx/>
              <a:buNone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سؤالًا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30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دقيقة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سيُعطى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لكم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جميعًا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سري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 </a:t>
            </a:r>
            <a:endParaRPr lang="hu-HU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تذكّر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والاحتفاظ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إذ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إ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ستحتاج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إليه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لاستكمال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(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ضع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الرابط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الإلكتروني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80" name="Text Placeholder 5"/>
          <p:cNvSpPr>
            <a:spLocks noGrp="1"/>
          </p:cNvSpPr>
          <p:nvPr>
            <p:ph type="body" idx="21"/>
          </p:nvPr>
        </p:nvSpPr>
        <p:spPr>
          <a:xfrm>
            <a:off x="28560" y="41520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>
            <a:normAutofit/>
          </a:bodyPr>
          <a:lstStyle>
            <a:lvl1pPr algn="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algn="l" rtl="1"/>
            <a:r>
              <a:rPr lang="ar" sz="2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 لبرنامج التدريب المتقدم لفِرَق الاستجابة السريعة</a:t>
            </a:r>
          </a:p>
        </p:txBody>
      </p:sp>
      <p:sp>
        <p:nvSpPr>
          <p:cNvPr id="381" name="TextBox 1"/>
          <p:cNvSpPr txBox="1"/>
          <p:nvPr/>
        </p:nvSpPr>
        <p:spPr>
          <a:xfrm>
            <a:off x="8648815" y="2057267"/>
            <a:ext cx="1776241" cy="206210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algn="ctr" rtl="1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أَدخِلْ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رمز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السريعة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(QR)</a:t>
            </a:r>
            <a:endParaRPr lang="fr-FR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مرحبًا!</a:t>
            </a:r>
          </a:p>
        </p:txBody>
      </p:sp>
      <p:sp>
        <p:nvSpPr>
          <p:cNvPr id="295" name="Title 2"/>
          <p:cNvSpPr txBox="1"/>
          <p:nvPr/>
        </p:nvSpPr>
        <p:spPr>
          <a:xfrm>
            <a:off x="5571449" y="3124718"/>
            <a:ext cx="2755888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الاسم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اللقب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وزارة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الصحة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البلد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sp>
        <p:nvSpPr>
          <p:cNvPr id="296" name="Title 2"/>
          <p:cNvSpPr txBox="1"/>
          <p:nvPr/>
        </p:nvSpPr>
        <p:spPr>
          <a:xfrm>
            <a:off x="8418776" y="3138492"/>
            <a:ext cx="3285802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الاسم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اللقب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منظمة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الصحة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العالمية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البلد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sp>
        <p:nvSpPr>
          <p:cNvPr id="297" name="TextBox 8"/>
          <p:cNvSpPr txBox="1"/>
          <p:nvPr/>
        </p:nvSpPr>
        <p:spPr>
          <a:xfrm>
            <a:off x="517797" y="564543"/>
            <a:ext cx="1565445" cy="369332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 rtlCol="1">
            <a:spAutoFit/>
          </a:bodyPr>
          <a:lstStyle>
            <a:lvl1pPr algn="r" rtl="1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rtl="1"/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شعار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البلد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480800" y="6359831"/>
            <a:ext cx="192508" cy="3200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defRPr sz="1400">
                <a:solidFill>
                  <a:srgbClr val="FFFFFF"/>
                </a:solidFill>
              </a:defRPr>
            </a:lvl1pPr>
          </a:lstStyle>
          <a:p>
            <a:pPr rtl="1"/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ontent Placeholder 1"/>
          <p:cNvSpPr txBox="1"/>
          <p:nvPr/>
        </p:nvSpPr>
        <p:spPr>
          <a:xfrm>
            <a:off x="4320000" y="2160000"/>
            <a:ext cx="7045085" cy="2246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تقديم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المشاركين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والمُيسِّرين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شرح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الهدف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والأهداف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العملية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وصف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هيكل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ومحتواه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عرض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جدول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الأعمال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وسير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التعريف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بالقواعد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الأساسية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والمعلومات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التنظيمية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00" name="Google Shape;307;p8"/>
          <p:cNvSpPr txBox="1">
            <a:spLocks noGrp="1"/>
          </p:cNvSpPr>
          <p:nvPr>
            <p:ph type="title"/>
          </p:nvPr>
        </p:nvSpPr>
        <p:spPr>
          <a:xfrm>
            <a:off x="412210" y="444033"/>
            <a:ext cx="3264195" cy="959583"/>
          </a:xfrm>
          <a:prstGeom prst="rect">
            <a:avLst/>
          </a:prstGeom>
        </p:spPr>
        <p:txBody>
          <a:bodyPr lIns="0" tIns="0" rIns="0" bIns="0"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أهداف </a:t>
            </a:r>
            <a:br>
              <a:rPr lang="hu-HU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الجلسة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عناصر العرض</a:t>
            </a:r>
          </a:p>
        </p:txBody>
      </p:sp>
      <p:sp>
        <p:nvSpPr>
          <p:cNvPr id="306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189371" y="2160000"/>
            <a:ext cx="7529515" cy="2958368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مقدمات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الأهداف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العملية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نظرة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عامة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جدول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أعمال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القواعد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الأساسية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المعلومات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التنظيمية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المهام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اليومية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مقدمات</a:t>
            </a:r>
          </a:p>
        </p:txBody>
      </p:sp>
      <p:sp>
        <p:nvSpPr>
          <p:cNvPr id="309" name="Content Placeholder 1"/>
          <p:cNvSpPr txBox="1">
            <a:spLocks noGrp="1"/>
          </p:cNvSpPr>
          <p:nvPr>
            <p:ph type="body" sz="quarter" idx="1"/>
          </p:nvPr>
        </p:nvSpPr>
        <p:spPr>
          <a:xfrm>
            <a:off x="4320000" y="2192658"/>
            <a:ext cx="7086574" cy="939308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defTabSz="286426" rtl="1">
              <a:spcBef>
                <a:spcPts val="200"/>
              </a:spcBef>
              <a:defRPr sz="2772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هل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متطوع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ليقترح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منهجية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تفاعلية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لطيفة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للجزء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الخاص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بالمقدمات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؟</a:t>
            </a:r>
          </a:p>
        </p:txBody>
      </p:sp>
      <p:grpSp>
        <p:nvGrpSpPr>
          <p:cNvPr id="312" name="Speech Bubble: Oval 3"/>
          <p:cNvGrpSpPr/>
          <p:nvPr/>
        </p:nvGrpSpPr>
        <p:grpSpPr>
          <a:xfrm>
            <a:off x="7691771" y="1082137"/>
            <a:ext cx="2790199" cy="944112"/>
            <a:chOff x="0" y="0"/>
            <a:chExt cx="2587792" cy="753611"/>
          </a:xfrm>
        </p:grpSpPr>
        <p:sp>
          <p:nvSpPr>
            <p:cNvPr id="310" name="Quote Bubble"/>
            <p:cNvSpPr/>
            <p:nvPr/>
          </p:nvSpPr>
          <p:spPr>
            <a:xfrm>
              <a:off x="0" y="0"/>
              <a:ext cx="2587792" cy="753611"/>
            </a:xfrm>
            <a:prstGeom prst="wedgeEllipseCallout">
              <a:avLst>
                <a:gd name="adj1" fmla="val -113505"/>
                <a:gd name="adj2" fmla="val 84477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0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311" name="VOLUNTEERS?"/>
            <p:cNvSpPr txBox="1"/>
            <p:nvPr/>
          </p:nvSpPr>
          <p:spPr>
            <a:xfrm>
              <a:off x="439748" y="158493"/>
              <a:ext cx="1738407" cy="4176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t">
              <a:spAutoFit/>
            </a:bodyPr>
            <a:lstStyle>
              <a:lvl1pPr algn="r" rtl="1">
                <a:defRPr sz="2000"/>
              </a:lvl1pPr>
            </a:lstStyle>
            <a:p>
              <a:pPr algn="ctr" rtl="1"/>
              <a:r>
                <a:rPr sz="2800" dirty="0" err="1">
                  <a:latin typeface="+mn-lt"/>
                  <a:cs typeface="Sakkal Majalla" panose="02000000000000000000" pitchFamily="2" charset="-78"/>
                </a:rPr>
                <a:t>متطوعون</a:t>
              </a:r>
              <a:r>
                <a:rPr sz="2800" dirty="0">
                  <a:latin typeface="+mn-lt"/>
                  <a:cs typeface="Sakkal Majalla" panose="02000000000000000000" pitchFamily="2" charset="-78"/>
                </a:rPr>
                <a:t>؟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2. الهدف من التدريب</a:t>
            </a:r>
          </a:p>
        </p:txBody>
      </p:sp>
      <p:sp>
        <p:nvSpPr>
          <p:cNvPr id="315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2160000"/>
            <a:ext cx="7269518" cy="2289068"/>
          </a:xfrm>
          <a:prstGeom prst="rect">
            <a:avLst/>
          </a:prstGeom>
        </p:spPr>
        <p:txBody>
          <a:bodyPr lIns="45719" tIns="45720" rIns="45719" bIns="45720" rtlCol="1" anchor="ctr">
            <a:noAutofit/>
          </a:bodyPr>
          <a:lstStyle/>
          <a:p>
            <a:r>
              <a:rPr dirty="0" err="1">
                <a:latin typeface="Calibri"/>
                <a:ea typeface="Calibri"/>
                <a:cs typeface="Calibri"/>
              </a:rPr>
              <a:t>يتمثل</a:t>
            </a:r>
            <a:r>
              <a:rPr dirty="0">
                <a:latin typeface="Calibri"/>
                <a:ea typeface="Calibri"/>
                <a:cs typeface="Calibri"/>
              </a:rPr>
              <a:t> </a:t>
            </a:r>
            <a:r>
              <a:rPr dirty="0" err="1">
                <a:latin typeface="Calibri"/>
                <a:ea typeface="Calibri"/>
                <a:cs typeface="Calibri"/>
              </a:rPr>
              <a:t>الهدف</a:t>
            </a:r>
            <a:r>
              <a:rPr dirty="0">
                <a:latin typeface="Calibri"/>
                <a:ea typeface="Calibri"/>
                <a:cs typeface="Calibri"/>
              </a:rPr>
              <a:t> </a:t>
            </a:r>
            <a:r>
              <a:rPr dirty="0" err="1">
                <a:latin typeface="Calibri"/>
                <a:ea typeface="Calibri"/>
                <a:cs typeface="Calibri"/>
              </a:rPr>
              <a:t>من</a:t>
            </a:r>
            <a:r>
              <a:rPr lang="ar" dirty="0">
                <a:latin typeface="Calibri"/>
                <a:ea typeface="Calibri"/>
                <a:cs typeface="Calibri"/>
              </a:rPr>
              <a:t> حزمة التدريب المتقدم لفِرَق الاستجابة السريعة في تعزيز قدرات ومهارات فِرَق الاستجابة السريعة المتعددة التخصصات 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و</a:t>
            </a:r>
            <a:r>
              <a:rPr lang="ar-SA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أ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فراد أعضائها للكشف المبكر عن أحداث الصحة العامة والاستجابة لها</a:t>
            </a:r>
            <a:r>
              <a:rPr lang="ar" dirty="0">
                <a:latin typeface="Calibri"/>
                <a:ea typeface="Calibri"/>
                <a:cs typeface="Calibri"/>
              </a:rPr>
              <a:t>، بغض النظر عن من</a:t>
            </a:r>
            <a:r>
              <a:rPr lang="ar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شئه</a:t>
            </a:r>
            <a:r>
              <a:rPr lang="ar" dirty="0">
                <a:latin typeface="Calibri"/>
                <a:ea typeface="Calibri"/>
                <a:cs typeface="Calibri"/>
              </a:rPr>
              <a:t>ا أو مصدرها، والتي تُشكل أو قد تُشكل 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ضررًا جسيمًا على البشر</a:t>
            </a:r>
            <a:r>
              <a:rPr lang="ar" dirty="0">
                <a:latin typeface="Calibri"/>
                <a:ea typeface="Calibri"/>
                <a:cs typeface="Calibri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324219" y="1903896"/>
            <a:ext cx="9342567" cy="3064384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/>
          <a:p>
            <a:pPr marL="342900" indent="-342900" rtl="1">
              <a:buFont typeface="Arial"/>
              <a:buChar char="•"/>
              <a:defRPr>
                <a:solidFill>
                  <a:srgbClr val="002060"/>
                </a:solidFill>
              </a:defRPr>
            </a:pP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يُطبَّق نهج التصدِّي لجميع الأخطار على أحداث الصحة العامة التي تتطلب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استجابة فورية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والتي يُحتمل أن يُسببها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أكثر من خطر واحد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ومنها الأخطار البيولوجية، والكيميائية، والإشعاعية النووية - والكوارث الطبيعية، مثل الحرائق، والفيضانات، والظواهر المناخية القصوى الأخرى، والثورات البركانية، والزلازل، وأمواج تسونامي.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rtl="1">
              <a:buFont typeface="Arial"/>
              <a:buChar char="•"/>
              <a:defRPr>
                <a:solidFill>
                  <a:srgbClr val="FF0000"/>
                </a:solidFill>
              </a:defRPr>
            </a:pPr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/>
              <a:buChar char="•"/>
              <a:defRPr>
                <a:solidFill>
                  <a:srgbClr val="FF0000"/>
                </a:solidFill>
              </a:defRPr>
            </a:pP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يرجع الدافع وراء اتباع </a:t>
            </a:r>
            <a:r>
              <a:rPr lang="a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هذا النهج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إلى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اللوائح الصحية الدولية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، التي </a:t>
            </a:r>
            <a:r>
              <a:rPr lang="a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نُقِّحت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في عام 2005 لتعكس النمو في حركة السفر الدولي والتجارة الدولية، وظهور أو عودة ظهور مخاطر الأمراض الدولية، والتهديدات التي تشكلها المواد الكيميائية والسموم والإشعاعات.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8" name="Text Placeholder 5"/>
          <p:cNvSpPr>
            <a:spLocks noGrp="1"/>
          </p:cNvSpPr>
          <p:nvPr>
            <p:ph type="body" idx="21"/>
          </p:nvPr>
        </p:nvSpPr>
        <p:spPr>
          <a:xfrm>
            <a:off x="144000" y="72595"/>
            <a:ext cx="4757782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/>
          <a:p>
            <a:pPr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نهج التصدِّي لجميع الأخطار</a:t>
            </a:r>
            <a:r>
              <a:rPr lang="ar" b="1" dirty="0">
                <a:solidFill>
                  <a:srgbClr val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Rectangle 2"/>
          <p:cNvSpPr txBox="1">
            <a:spLocks noGrp="1"/>
          </p:cNvSpPr>
          <p:nvPr>
            <p:ph type="title"/>
          </p:nvPr>
        </p:nvSpPr>
        <p:spPr>
          <a:xfrm>
            <a:off x="412210" y="497282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3. الأهداف العملية</a:t>
            </a:r>
          </a:p>
        </p:txBody>
      </p:sp>
      <p:sp>
        <p:nvSpPr>
          <p:cNvPr id="321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1080000"/>
            <a:ext cx="7358008" cy="4680856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rtl="1">
              <a:spcBef>
                <a:spcPts val="1200"/>
              </a:spcBef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تُزود حزمة التدريب المتقدم لفِرَق الاستجابة السريعة المشاركين بالمعارف والمهارات اللازمة التي تمكنهم من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فعل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الآتي: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 المهام المنوط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به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م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بصفته</a:t>
            </a:r>
            <a:r>
              <a:rPr lang="ar-EG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 يشكلون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فريقًا متعدد التخصصات الوظيفية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عندما تطلبه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م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هيئة الصحة العامة المعنية.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إجراء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تقييم سريع للمخاطر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في البداية وبصفة دورية لتوجيه القرارات المسندة بالبيّنات بشأن الاستجابة.</a:t>
            </a:r>
            <a:endParaRPr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إجراء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استقصاء وبائي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للحالات المشتبه فيها إما لتأكيد الفاشية أو نفيها.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جمع البيانات وتحليلها وتفسيرها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دعمًا لعملية اتخاذ القرارات بشأن الاستجابة لأحداث الصحة العامة.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</a:t>
            </a:r>
            <a:r>
              <a:rPr lang="ar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أنشطة التقصي النشط للحالات وتتبُّع المُخالِطين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لمكافحة أي فاشية محتملة بفعالية.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4">
  <a:themeElements>
    <a:clrScheme name="RRT_Theme_v4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RRT_Theme_v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Source Sans Pro Bold"/>
            <a:ea typeface="Source Sans Pro Bold"/>
            <a:cs typeface="Source Sans Pro Bold"/>
            <a:sym typeface="Source Sans Pro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4">
  <a:themeElements>
    <a:clrScheme name="RRT_Theme_v4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4">
      <a:majorFont>
        <a:latin typeface="Calibri"/>
        <a:ea typeface="Calibri"/>
        <a:cs typeface="Calibri"/>
      </a:majorFont>
      <a:minorFont>
        <a:latin typeface="Source Sans Pro Regular"/>
        <a:ea typeface="Source Sans Pro Regular"/>
        <a:cs typeface="Source Sans Pro Regular"/>
      </a:minorFont>
    </a:fontScheme>
    <a:fmtScheme name="RRT_Theme_v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Source Sans Pro Bold"/>
            <a:ea typeface="Source Sans Pro Bold"/>
            <a:cs typeface="Source Sans Pro Bold"/>
            <a:sym typeface="Source Sans Pro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1A5213-FA94-4DD3-8DCA-07CE2D1F1142}">
  <ds:schemaRefs>
    <ds:schemaRef ds:uri="http://schemas.microsoft.com/office/2006/metadata/properties"/>
    <ds:schemaRef ds:uri="http://schemas.microsoft.com/office/infopath/2007/PartnerControls"/>
    <ds:schemaRef ds:uri="e2a64997-203d-4655-a595-383c2eb1e865"/>
    <ds:schemaRef ds:uri="450f158c-397a-4a9d-b005-a44c92e0fccb"/>
  </ds:schemaRefs>
</ds:datastoreItem>
</file>

<file path=customXml/itemProps2.xml><?xml version="1.0" encoding="utf-8"?>
<ds:datastoreItem xmlns:ds="http://schemas.openxmlformats.org/officeDocument/2006/customXml" ds:itemID="{ACAABBA4-8AB3-4454-90B9-05871B8ABB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0EC088-A7F1-4DF7-9BF2-28C120DC2C34}"/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1516</Words>
  <Application>Microsoft Office PowerPoint</Application>
  <PresentationFormat>Grand écran</PresentationFormat>
  <Paragraphs>173</Paragraphs>
  <Slides>20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RRT_Theme_v4</vt:lpstr>
      <vt:lpstr>Présentation PowerPoint</vt:lpstr>
      <vt:lpstr>برنامج التدريب المتقدم  لفِرَق الاستجابة السريعة</vt:lpstr>
      <vt:lpstr>مرحبًا!</vt:lpstr>
      <vt:lpstr>أهداف  الجلسة</vt:lpstr>
      <vt:lpstr>عناصر العرض</vt:lpstr>
      <vt:lpstr>مقدمات</vt:lpstr>
      <vt:lpstr>2. الهدف من التدريب</vt:lpstr>
      <vt:lpstr>Présentation PowerPoint</vt:lpstr>
      <vt:lpstr>3. الأهداف العملية</vt:lpstr>
      <vt:lpstr>3. ( تابع) الأهداف العملية</vt:lpstr>
      <vt:lpstr>4. التدريب  نظرة عامة</vt:lpstr>
      <vt:lpstr>Présentation PowerPoint</vt:lpstr>
      <vt:lpstr>Présentation PowerPoint</vt:lpstr>
      <vt:lpstr>6. القواعد الأساسية</vt:lpstr>
      <vt:lpstr>7. المعلومات التنظيمية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Szilvia Horváth</dc:creator>
  <cp:lastModifiedBy>GOMEZ, Paula</cp:lastModifiedBy>
  <cp:revision>174</cp:revision>
  <dcterms:modified xsi:type="dcterms:W3CDTF">2024-03-23T16:43:15Z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3324700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